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5" r:id="rId1"/>
  </p:sldMasterIdLst>
  <p:notesMasterIdLst>
    <p:notesMasterId r:id="rId49"/>
  </p:notesMasterIdLst>
  <p:handoutMasterIdLst>
    <p:handoutMasterId r:id="rId50"/>
  </p:handoutMasterIdLst>
  <p:sldIdLst>
    <p:sldId id="324" r:id="rId2"/>
    <p:sldId id="323" r:id="rId3"/>
    <p:sldId id="329" r:id="rId4"/>
    <p:sldId id="330" r:id="rId5"/>
    <p:sldId id="321" r:id="rId6"/>
    <p:sldId id="325" r:id="rId7"/>
    <p:sldId id="299" r:id="rId8"/>
    <p:sldId id="266" r:id="rId9"/>
    <p:sldId id="267" r:id="rId10"/>
    <p:sldId id="268" r:id="rId11"/>
    <p:sldId id="300" r:id="rId12"/>
    <p:sldId id="309" r:id="rId13"/>
    <p:sldId id="312" r:id="rId14"/>
    <p:sldId id="301" r:id="rId15"/>
    <p:sldId id="310" r:id="rId16"/>
    <p:sldId id="311" r:id="rId17"/>
    <p:sldId id="313" r:id="rId18"/>
    <p:sldId id="314" r:id="rId19"/>
    <p:sldId id="315" r:id="rId20"/>
    <p:sldId id="316" r:id="rId21"/>
    <p:sldId id="304" r:id="rId22"/>
    <p:sldId id="317" r:id="rId23"/>
    <p:sldId id="326" r:id="rId24"/>
    <p:sldId id="327" r:id="rId25"/>
    <p:sldId id="318" r:id="rId26"/>
    <p:sldId id="320" r:id="rId27"/>
    <p:sldId id="335" r:id="rId28"/>
    <p:sldId id="347" r:id="rId29"/>
    <p:sldId id="343" r:id="rId30"/>
    <p:sldId id="344" r:id="rId31"/>
    <p:sldId id="345" r:id="rId32"/>
    <p:sldId id="346" r:id="rId33"/>
    <p:sldId id="336" r:id="rId34"/>
    <p:sldId id="337" r:id="rId35"/>
    <p:sldId id="338" r:id="rId36"/>
    <p:sldId id="339" r:id="rId37"/>
    <p:sldId id="342" r:id="rId38"/>
    <p:sldId id="348" r:id="rId39"/>
    <p:sldId id="355" r:id="rId40"/>
    <p:sldId id="349" r:id="rId41"/>
    <p:sldId id="350" r:id="rId42"/>
    <p:sldId id="352" r:id="rId43"/>
    <p:sldId id="353" r:id="rId44"/>
    <p:sldId id="354" r:id="rId45"/>
    <p:sldId id="351" r:id="rId46"/>
    <p:sldId id="333" r:id="rId47"/>
    <p:sldId id="331" r:id="rId48"/>
  </p:sldIdLst>
  <p:sldSz cx="9144000" cy="6858000" type="screen4x3"/>
  <p:notesSz cx="7010400" cy="9296400"/>
  <p:defaultTextStyle>
    <a:defPPr>
      <a:defRPr lang="en-US"/>
    </a:defPPr>
    <a:lvl1pPr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anose="020B0604030504040204" pitchFamily="34" charset="0"/>
        <a:ea typeface="+mn-ea"/>
        <a:cs typeface="+mn-cs"/>
      </a:defRPr>
    </a:lvl5pPr>
    <a:lvl6pPr marL="2286000" algn="l" defTabSz="914400" rtl="0" eaLnBrk="1" latinLnBrk="0" hangingPunct="1">
      <a:defRPr kern="1200">
        <a:solidFill>
          <a:schemeClr val="tx1"/>
        </a:solidFill>
        <a:latin typeface="Tahoma" panose="020B0604030504040204" pitchFamily="34" charset="0"/>
        <a:ea typeface="+mn-ea"/>
        <a:cs typeface="+mn-cs"/>
      </a:defRPr>
    </a:lvl6pPr>
    <a:lvl7pPr marL="2743200" algn="l" defTabSz="914400" rtl="0" eaLnBrk="1" latinLnBrk="0" hangingPunct="1">
      <a:defRPr kern="1200">
        <a:solidFill>
          <a:schemeClr val="tx1"/>
        </a:solidFill>
        <a:latin typeface="Tahoma" panose="020B0604030504040204" pitchFamily="34" charset="0"/>
        <a:ea typeface="+mn-ea"/>
        <a:cs typeface="+mn-cs"/>
      </a:defRPr>
    </a:lvl7pPr>
    <a:lvl8pPr marL="3200400" algn="l" defTabSz="914400" rtl="0" eaLnBrk="1" latinLnBrk="0" hangingPunct="1">
      <a:defRPr kern="1200">
        <a:solidFill>
          <a:schemeClr val="tx1"/>
        </a:solidFill>
        <a:latin typeface="Tahoma" panose="020B0604030504040204" pitchFamily="34" charset="0"/>
        <a:ea typeface="+mn-ea"/>
        <a:cs typeface="+mn-cs"/>
      </a:defRPr>
    </a:lvl8pPr>
    <a:lvl9pPr marL="3657600" algn="l" defTabSz="914400" rtl="0" eaLnBrk="1" latinLnBrk="0" hangingPunct="1">
      <a:defRPr kern="1200">
        <a:solidFill>
          <a:schemeClr val="tx1"/>
        </a:solidFill>
        <a:latin typeface="Tahoma" panose="020B060403050404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guide id="3" orient="horz" pos="2928">
          <p15:clr>
            <a:srgbClr val="A4A3A4"/>
          </p15:clr>
        </p15:guide>
        <p15:guide id="4"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ECFF"/>
    <a:srgbClr val="FFFFCC"/>
    <a:srgbClr val="0070C0"/>
    <a:srgbClr val="17B5B1"/>
    <a:srgbClr val="EB4D2D"/>
    <a:srgbClr val="33CC33"/>
    <a:srgbClr val="66FF33"/>
    <a:srgbClr val="00CC00"/>
    <a:srgbClr val="D8DADC"/>
    <a:srgbClr val="0000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05" autoAdjust="0"/>
    <p:restoredTop sz="71429" autoAdjust="0"/>
  </p:normalViewPr>
  <p:slideViewPr>
    <p:cSldViewPr>
      <p:cViewPr varScale="1">
        <p:scale>
          <a:sx n="65" d="100"/>
          <a:sy n="65" d="100"/>
        </p:scale>
        <p:origin x="1286" y="43"/>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40" d="100"/>
          <a:sy n="40" d="100"/>
        </p:scale>
        <p:origin x="-2347" y="-77"/>
      </p:cViewPr>
      <p:guideLst>
        <p:guide orient="horz" pos="3024"/>
        <p:guide pos="2304"/>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462A4F7-93EC-41E3-927E-C57361F5F0D6}"/>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AC4D9DD-0FB1-4546-9571-5EFE2FAC1E9A}"/>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FD92A424-686F-43A9-8650-8D625D31CDBD}" type="datetimeFigureOut">
              <a:rPr lang="en-US" smtClean="0"/>
              <a:t>4/22/2020</a:t>
            </a:fld>
            <a:endParaRPr lang="en-US"/>
          </a:p>
        </p:txBody>
      </p:sp>
      <p:sp>
        <p:nvSpPr>
          <p:cNvPr id="4" name="Footer Placeholder 3">
            <a:extLst>
              <a:ext uri="{FF2B5EF4-FFF2-40B4-BE49-F238E27FC236}">
                <a16:creationId xmlns:a16="http://schemas.microsoft.com/office/drawing/2014/main" id="{1E120CC4-B44E-436C-8073-FB8CABB337FA}"/>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AD6103D-2F79-44DB-9071-0937D03B4378}"/>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CC305D3D-CD2E-4F89-9082-3C248E11E7A4}" type="slidenum">
              <a:rPr lang="en-US" smtClean="0"/>
              <a:t>‹#›</a:t>
            </a:fld>
            <a:endParaRPr lang="en-US"/>
          </a:p>
        </p:txBody>
      </p:sp>
    </p:spTree>
    <p:extLst>
      <p:ext uri="{BB962C8B-B14F-4D97-AF65-F5344CB8AC3E}">
        <p14:creationId xmlns:p14="http://schemas.microsoft.com/office/powerpoint/2010/main" val="28467524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1" y="2"/>
            <a:ext cx="3038145" cy="464205"/>
          </a:xfrm>
          <a:prstGeom prst="rect">
            <a:avLst/>
          </a:prstGeom>
          <a:noFill/>
          <a:ln w="9525">
            <a:noFill/>
            <a:miter lim="800000"/>
            <a:headEnd/>
            <a:tailEnd/>
          </a:ln>
          <a:effectLst/>
        </p:spPr>
        <p:txBody>
          <a:bodyPr vert="horz" wrap="square" lIns="93158" tIns="46580" rIns="93158" bIns="46580" numCol="1" anchor="t" anchorCtr="0" compatLnSpc="1">
            <a:prstTxWarp prst="textNoShape">
              <a:avLst/>
            </a:prstTxWarp>
          </a:bodyPr>
          <a:lstStyle>
            <a:lvl1pPr eaLnBrk="1" hangingPunct="1">
              <a:defRPr sz="1300">
                <a:latin typeface="Arial" charset="0"/>
              </a:defRPr>
            </a:lvl1pPr>
          </a:lstStyle>
          <a:p>
            <a:pPr>
              <a:defRPr/>
            </a:pPr>
            <a:endParaRPr lang="en-US"/>
          </a:p>
        </p:txBody>
      </p:sp>
      <p:sp>
        <p:nvSpPr>
          <p:cNvPr id="9219" name="Rectangle 3"/>
          <p:cNvSpPr>
            <a:spLocks noGrp="1" noChangeArrowheads="1"/>
          </p:cNvSpPr>
          <p:nvPr>
            <p:ph type="dt" idx="1"/>
          </p:nvPr>
        </p:nvSpPr>
        <p:spPr bwMode="auto">
          <a:xfrm>
            <a:off x="3970734" y="2"/>
            <a:ext cx="3038145" cy="464205"/>
          </a:xfrm>
          <a:prstGeom prst="rect">
            <a:avLst/>
          </a:prstGeom>
          <a:noFill/>
          <a:ln w="9525">
            <a:noFill/>
            <a:miter lim="800000"/>
            <a:headEnd/>
            <a:tailEnd/>
          </a:ln>
          <a:effectLst/>
        </p:spPr>
        <p:txBody>
          <a:bodyPr vert="horz" wrap="square" lIns="93158" tIns="46580" rIns="93158" bIns="46580" numCol="1" anchor="t" anchorCtr="0" compatLnSpc="1">
            <a:prstTxWarp prst="textNoShape">
              <a:avLst/>
            </a:prstTxWarp>
          </a:bodyPr>
          <a:lstStyle>
            <a:lvl1pPr algn="r" eaLnBrk="1" hangingPunct="1">
              <a:defRPr sz="1300">
                <a:latin typeface="Arial" charset="0"/>
              </a:defRPr>
            </a:lvl1pPr>
          </a:lstStyle>
          <a:p>
            <a:pPr>
              <a:defRPr/>
            </a:pPr>
            <a:endParaRPr lang="en-US"/>
          </a:p>
        </p:txBody>
      </p:sp>
      <p:sp>
        <p:nvSpPr>
          <p:cNvPr id="14340" name="Rectangle 4"/>
          <p:cNvSpPr>
            <a:spLocks noGrp="1" noRot="1" noChangeAspect="1" noChangeArrowheads="1" noTextEdit="1"/>
          </p:cNvSpPr>
          <p:nvPr>
            <p:ph type="sldImg" idx="2"/>
          </p:nvPr>
        </p:nvSpPr>
        <p:spPr bwMode="auto">
          <a:xfrm>
            <a:off x="1181100" y="698500"/>
            <a:ext cx="4648200" cy="34861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21" name="Rectangle 5"/>
          <p:cNvSpPr>
            <a:spLocks noGrp="1" noChangeArrowheads="1"/>
          </p:cNvSpPr>
          <p:nvPr>
            <p:ph type="body" sz="quarter" idx="3"/>
          </p:nvPr>
        </p:nvSpPr>
        <p:spPr bwMode="auto">
          <a:xfrm>
            <a:off x="701346" y="4416100"/>
            <a:ext cx="5607711" cy="4182457"/>
          </a:xfrm>
          <a:prstGeom prst="rect">
            <a:avLst/>
          </a:prstGeom>
          <a:noFill/>
          <a:ln w="9525">
            <a:noFill/>
            <a:miter lim="800000"/>
            <a:headEnd/>
            <a:tailEnd/>
          </a:ln>
          <a:effectLst/>
        </p:spPr>
        <p:txBody>
          <a:bodyPr vert="horz" wrap="square" lIns="93158" tIns="46580" rIns="93158" bIns="4658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222" name="Rectangle 6"/>
          <p:cNvSpPr>
            <a:spLocks noGrp="1" noChangeArrowheads="1"/>
          </p:cNvSpPr>
          <p:nvPr>
            <p:ph type="ftr" sz="quarter" idx="4"/>
          </p:nvPr>
        </p:nvSpPr>
        <p:spPr bwMode="auto">
          <a:xfrm>
            <a:off x="1" y="8830660"/>
            <a:ext cx="3038145" cy="464205"/>
          </a:xfrm>
          <a:prstGeom prst="rect">
            <a:avLst/>
          </a:prstGeom>
          <a:noFill/>
          <a:ln w="9525">
            <a:noFill/>
            <a:miter lim="800000"/>
            <a:headEnd/>
            <a:tailEnd/>
          </a:ln>
          <a:effectLst/>
        </p:spPr>
        <p:txBody>
          <a:bodyPr vert="horz" wrap="square" lIns="93158" tIns="46580" rIns="93158" bIns="46580" numCol="1" anchor="b" anchorCtr="0" compatLnSpc="1">
            <a:prstTxWarp prst="textNoShape">
              <a:avLst/>
            </a:prstTxWarp>
          </a:bodyPr>
          <a:lstStyle>
            <a:lvl1pPr eaLnBrk="1" hangingPunct="1">
              <a:defRPr sz="1300">
                <a:latin typeface="Arial" charset="0"/>
              </a:defRPr>
            </a:lvl1pPr>
          </a:lstStyle>
          <a:p>
            <a:pPr>
              <a:defRPr/>
            </a:pPr>
            <a:endParaRPr lang="en-US"/>
          </a:p>
        </p:txBody>
      </p:sp>
      <p:sp>
        <p:nvSpPr>
          <p:cNvPr id="9223" name="Rectangle 7"/>
          <p:cNvSpPr>
            <a:spLocks noGrp="1" noChangeArrowheads="1"/>
          </p:cNvSpPr>
          <p:nvPr>
            <p:ph type="sldNum" sz="quarter" idx="5"/>
          </p:nvPr>
        </p:nvSpPr>
        <p:spPr bwMode="auto">
          <a:xfrm>
            <a:off x="3970734" y="8830660"/>
            <a:ext cx="3038145" cy="464205"/>
          </a:xfrm>
          <a:prstGeom prst="rect">
            <a:avLst/>
          </a:prstGeom>
          <a:noFill/>
          <a:ln w="9525">
            <a:noFill/>
            <a:miter lim="800000"/>
            <a:headEnd/>
            <a:tailEnd/>
          </a:ln>
          <a:effectLst/>
        </p:spPr>
        <p:txBody>
          <a:bodyPr vert="horz" wrap="square" lIns="93158" tIns="46580" rIns="93158" bIns="46580" numCol="1" anchor="b" anchorCtr="0" compatLnSpc="1">
            <a:prstTxWarp prst="textNoShape">
              <a:avLst/>
            </a:prstTxWarp>
          </a:bodyPr>
          <a:lstStyle>
            <a:lvl1pPr algn="r" eaLnBrk="1" hangingPunct="1">
              <a:defRPr sz="1300" smtClean="0">
                <a:latin typeface="Arial" panose="020B0604020202020204" pitchFamily="34" charset="0"/>
              </a:defRPr>
            </a:lvl1pPr>
          </a:lstStyle>
          <a:p>
            <a:pPr>
              <a:defRPr/>
            </a:pPr>
            <a:fld id="{0C6C0902-CF99-4539-BFB5-9D2A8FDBF3F7}" type="slidenum">
              <a:rPr lang="en-US" altLang="en-US"/>
              <a:pPr>
                <a:defRPr/>
              </a:pPr>
              <a:t>‹#›</a:t>
            </a:fld>
            <a:endParaRPr lang="en-US" altLang="en-US"/>
          </a:p>
        </p:txBody>
      </p:sp>
    </p:spTree>
    <p:extLst>
      <p:ext uri="{BB962C8B-B14F-4D97-AF65-F5344CB8AC3E}">
        <p14:creationId xmlns:p14="http://schemas.microsoft.com/office/powerpoint/2010/main" val="298520474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www.thinkwithgoogle.com/marketing-resources/organizational-culture/work-from-home-video-call-strategy/"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blog.higherlogic.com/2011/03/31/are-free-membership-models-the-future-for-associations-part-1"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blog.higherlogic.com/2016/02/12/what-associations-can-learn-from-rapid-growth-startups"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pPr defTabSz="955255"/>
            <a:fld id="{8C9CDDC4-9E7B-43ED-80EA-FB1757306BB1}" type="slidenum">
              <a:rPr lang="en-US" smtClean="0"/>
              <a:pPr defTabSz="955255"/>
              <a:t>1</a:t>
            </a:fld>
            <a:endParaRPr lang="en-US" dirty="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xfrm>
            <a:off x="1219203" y="4329113"/>
            <a:ext cx="4953000" cy="980466"/>
          </a:xfrm>
          <a:noFill/>
          <a:ln/>
        </p:spPr>
        <p:txBody>
          <a:bodyPr wrap="square">
            <a:spAutoFit/>
          </a:bodyPr>
          <a:lstStyle/>
          <a:p>
            <a:pPr eaLnBrk="1" hangingPunct="1"/>
            <a:endParaRPr lang="en-US" altLang="en-US" sz="1600" dirty="0">
              <a:latin typeface="Arial" panose="020B0604020202020204" pitchFamily="34" charset="0"/>
            </a:endParaRPr>
          </a:p>
          <a:p>
            <a:pPr eaLnBrk="1" hangingPunct="1"/>
            <a:endParaRPr lang="en-US" altLang="en-US" sz="1600" dirty="0">
              <a:latin typeface="Arial" panose="020B0604020202020204" pitchFamily="34" charset="0"/>
            </a:endParaRPr>
          </a:p>
          <a:p>
            <a:endParaRPr lang="en-US" altLang="en-US" sz="1600" b="1" dirty="0">
              <a:latin typeface="Arial" panose="020B0604020202020204" pitchFamily="34" charset="0"/>
            </a:endParaRPr>
          </a:p>
        </p:txBody>
      </p:sp>
      <p:sp>
        <p:nvSpPr>
          <p:cNvPr id="5" name="Rectangle 2"/>
          <p:cNvSpPr>
            <a:spLocks noGrp="1" noChangeArrowheads="1"/>
          </p:cNvSpPr>
          <p:nvPr>
            <p:ph type="hdr" sz="quarter"/>
          </p:nvPr>
        </p:nvSpPr>
        <p:spPr bwMode="auto">
          <a:xfrm>
            <a:off x="3" y="3"/>
            <a:ext cx="3170238" cy="481013"/>
          </a:xfrm>
          <a:prstGeom prst="rect">
            <a:avLst/>
          </a:prstGeom>
          <a:noFill/>
          <a:ln w="9525">
            <a:noFill/>
            <a:miter lim="800000"/>
            <a:headEnd/>
            <a:tailEnd/>
          </a:ln>
          <a:effectLst/>
        </p:spPr>
        <p:txBody>
          <a:bodyPr vert="horz" wrap="square" lIns="95691" tIns="47845" rIns="95691" bIns="47845" numCol="1" anchor="t" anchorCtr="0" compatLnSpc="1">
            <a:prstTxWarp prst="textNoShape">
              <a:avLst/>
            </a:prstTxWarp>
          </a:bodyPr>
          <a:lstStyle>
            <a:lvl1pPr defTabSz="956703">
              <a:defRPr sz="1500">
                <a:latin typeface="Arial" panose="020B0604020202020204" pitchFamily="34" charset="0"/>
                <a:cs typeface="Arial" panose="020B0604020202020204" pitchFamily="34" charset="0"/>
              </a:defRPr>
            </a:lvl1pPr>
          </a:lstStyle>
          <a:p>
            <a:pPr>
              <a:defRPr/>
            </a:pPr>
            <a:r>
              <a:rPr lang="en-US" dirty="0"/>
              <a:t>2020 Chapter Leadership Training</a:t>
            </a:r>
          </a:p>
          <a:p>
            <a:pPr>
              <a:defRPr/>
            </a:pPr>
            <a:r>
              <a:rPr lang="en-US" dirty="0"/>
              <a:t>NOTES PAGES</a:t>
            </a:r>
          </a:p>
        </p:txBody>
      </p:sp>
    </p:spTree>
    <p:extLst>
      <p:ext uri="{BB962C8B-B14F-4D97-AF65-F5344CB8AC3E}">
        <p14:creationId xmlns:p14="http://schemas.microsoft.com/office/powerpoint/2010/main" val="29897412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16025" indent="-275394">
              <a:spcBef>
                <a:spcPct val="30000"/>
              </a:spcBef>
              <a:defRPr sz="1200">
                <a:solidFill>
                  <a:schemeClr val="tx1"/>
                </a:solidFill>
                <a:latin typeface="Arial" panose="020B0604020202020204" pitchFamily="34" charset="0"/>
              </a:defRPr>
            </a:lvl2pPr>
            <a:lvl3pPr marL="1101577" indent="-220316">
              <a:spcBef>
                <a:spcPct val="30000"/>
              </a:spcBef>
              <a:defRPr sz="1200">
                <a:solidFill>
                  <a:schemeClr val="tx1"/>
                </a:solidFill>
                <a:latin typeface="Arial" panose="020B0604020202020204" pitchFamily="34" charset="0"/>
              </a:defRPr>
            </a:lvl3pPr>
            <a:lvl4pPr marL="1542207" indent="-220316">
              <a:spcBef>
                <a:spcPct val="30000"/>
              </a:spcBef>
              <a:defRPr sz="1200">
                <a:solidFill>
                  <a:schemeClr val="tx1"/>
                </a:solidFill>
                <a:latin typeface="Arial" panose="020B0604020202020204" pitchFamily="34" charset="0"/>
              </a:defRPr>
            </a:lvl4pPr>
            <a:lvl5pPr marL="1982838" indent="-220316">
              <a:spcBef>
                <a:spcPct val="30000"/>
              </a:spcBef>
              <a:defRPr sz="1200">
                <a:solidFill>
                  <a:schemeClr val="tx1"/>
                </a:solidFill>
                <a:latin typeface="Arial" panose="020B0604020202020204" pitchFamily="34" charset="0"/>
              </a:defRPr>
            </a:lvl5pPr>
            <a:lvl6pPr marL="2423468" indent="-220316" eaLnBrk="0" fontAlgn="base" hangingPunct="0">
              <a:spcBef>
                <a:spcPct val="30000"/>
              </a:spcBef>
              <a:spcAft>
                <a:spcPct val="0"/>
              </a:spcAft>
              <a:defRPr sz="1200">
                <a:solidFill>
                  <a:schemeClr val="tx1"/>
                </a:solidFill>
                <a:latin typeface="Arial" panose="020B0604020202020204" pitchFamily="34" charset="0"/>
              </a:defRPr>
            </a:lvl6pPr>
            <a:lvl7pPr marL="2864099" indent="-220316" eaLnBrk="0" fontAlgn="base" hangingPunct="0">
              <a:spcBef>
                <a:spcPct val="30000"/>
              </a:spcBef>
              <a:spcAft>
                <a:spcPct val="0"/>
              </a:spcAft>
              <a:defRPr sz="1200">
                <a:solidFill>
                  <a:schemeClr val="tx1"/>
                </a:solidFill>
                <a:latin typeface="Arial" panose="020B0604020202020204" pitchFamily="34" charset="0"/>
              </a:defRPr>
            </a:lvl7pPr>
            <a:lvl8pPr marL="3304728" indent="-220316" eaLnBrk="0" fontAlgn="base" hangingPunct="0">
              <a:spcBef>
                <a:spcPct val="30000"/>
              </a:spcBef>
              <a:spcAft>
                <a:spcPct val="0"/>
              </a:spcAft>
              <a:defRPr sz="1200">
                <a:solidFill>
                  <a:schemeClr val="tx1"/>
                </a:solidFill>
                <a:latin typeface="Arial" panose="020B0604020202020204" pitchFamily="34" charset="0"/>
              </a:defRPr>
            </a:lvl8pPr>
            <a:lvl9pPr marL="3745359" indent="-220316"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7CC747E-946B-49DE-9A1C-C7E61994D68B}" type="slidenum">
              <a:rPr lang="en-US" altLang="en-US" sz="1300"/>
              <a:pPr>
                <a:spcBef>
                  <a:spcPct val="0"/>
                </a:spcBef>
              </a:pPr>
              <a:t>10</a:t>
            </a:fld>
            <a:endParaRPr lang="en-US" altLang="en-US" sz="1300" dirty="0"/>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xfrm>
            <a:off x="701346" y="4571345"/>
            <a:ext cx="5607711" cy="340775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800" dirty="0">
                <a:latin typeface="Arial" panose="020B0604020202020204" pitchFamily="34" charset="0"/>
              </a:rPr>
              <a:t>What condition are they in?</a:t>
            </a:r>
          </a:p>
        </p:txBody>
      </p:sp>
    </p:spTree>
    <p:extLst>
      <p:ext uri="{BB962C8B-B14F-4D97-AF65-F5344CB8AC3E}">
        <p14:creationId xmlns:p14="http://schemas.microsoft.com/office/powerpoint/2010/main" val="8386707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600" dirty="0">
                <a:latin typeface="Arial" panose="020B0604020202020204" pitchFamily="34" charset="0"/>
              </a:rPr>
              <a:t>It’s ok to “cook from scratch” … but only if you’ve had lots of practice and years of experience. </a:t>
            </a:r>
          </a:p>
          <a:p>
            <a:endParaRPr lang="en-US" altLang="en-US" sz="1600" dirty="0">
              <a:latin typeface="Arial" panose="020B0604020202020204" pitchFamily="34" charset="0"/>
            </a:endParaRPr>
          </a:p>
          <a:p>
            <a:r>
              <a:rPr lang="en-US" altLang="en-US" sz="1600" dirty="0">
                <a:latin typeface="Arial" panose="020B0604020202020204" pitchFamily="34" charset="0"/>
              </a:rPr>
              <a:t>If you’re fairly new to leading the chapter, it’s best to find some tried &amp; true … and</a:t>
            </a:r>
            <a:r>
              <a:rPr lang="en-US" altLang="en-US" sz="1600" baseline="0" dirty="0">
                <a:latin typeface="Arial" panose="020B0604020202020204" pitchFamily="34" charset="0"/>
              </a:rPr>
              <a:t> tested … recipes.</a:t>
            </a:r>
          </a:p>
          <a:p>
            <a:endParaRPr lang="en-US" altLang="en-US" sz="1600" baseline="0" dirty="0">
              <a:latin typeface="Arial" panose="020B0604020202020204" pitchFamily="34" charset="0"/>
            </a:endParaRPr>
          </a:p>
          <a:p>
            <a:r>
              <a:rPr lang="en-US" altLang="en-US" sz="1600" baseline="0" dirty="0">
                <a:latin typeface="Arial" panose="020B0604020202020204" pitchFamily="34" charset="0"/>
              </a:rPr>
              <a:t>The guidebooks will help</a:t>
            </a:r>
            <a:endParaRPr lang="en-US" altLang="en-US" sz="1600" dirty="0">
              <a:latin typeface="Arial" panose="020B0604020202020204" pitchFamily="34" charset="0"/>
            </a:endParaRPr>
          </a:p>
        </p:txBody>
      </p:sp>
      <p:sp>
        <p:nvSpPr>
          <p:cNvPr id="3072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16025" indent="-275394">
              <a:spcBef>
                <a:spcPct val="30000"/>
              </a:spcBef>
              <a:defRPr sz="1200">
                <a:solidFill>
                  <a:schemeClr val="tx1"/>
                </a:solidFill>
                <a:latin typeface="Arial" panose="020B0604020202020204" pitchFamily="34" charset="0"/>
              </a:defRPr>
            </a:lvl2pPr>
            <a:lvl3pPr marL="1101577" indent="-220316">
              <a:spcBef>
                <a:spcPct val="30000"/>
              </a:spcBef>
              <a:defRPr sz="1200">
                <a:solidFill>
                  <a:schemeClr val="tx1"/>
                </a:solidFill>
                <a:latin typeface="Arial" panose="020B0604020202020204" pitchFamily="34" charset="0"/>
              </a:defRPr>
            </a:lvl3pPr>
            <a:lvl4pPr marL="1542207" indent="-220316">
              <a:spcBef>
                <a:spcPct val="30000"/>
              </a:spcBef>
              <a:defRPr sz="1200">
                <a:solidFill>
                  <a:schemeClr val="tx1"/>
                </a:solidFill>
                <a:latin typeface="Arial" panose="020B0604020202020204" pitchFamily="34" charset="0"/>
              </a:defRPr>
            </a:lvl4pPr>
            <a:lvl5pPr marL="1982838" indent="-220316">
              <a:spcBef>
                <a:spcPct val="30000"/>
              </a:spcBef>
              <a:defRPr sz="1200">
                <a:solidFill>
                  <a:schemeClr val="tx1"/>
                </a:solidFill>
                <a:latin typeface="Arial" panose="020B0604020202020204" pitchFamily="34" charset="0"/>
              </a:defRPr>
            </a:lvl5pPr>
            <a:lvl6pPr marL="2423468" indent="-220316" eaLnBrk="0" fontAlgn="base" hangingPunct="0">
              <a:spcBef>
                <a:spcPct val="30000"/>
              </a:spcBef>
              <a:spcAft>
                <a:spcPct val="0"/>
              </a:spcAft>
              <a:defRPr sz="1200">
                <a:solidFill>
                  <a:schemeClr val="tx1"/>
                </a:solidFill>
                <a:latin typeface="Arial" panose="020B0604020202020204" pitchFamily="34" charset="0"/>
              </a:defRPr>
            </a:lvl6pPr>
            <a:lvl7pPr marL="2864099" indent="-220316" eaLnBrk="0" fontAlgn="base" hangingPunct="0">
              <a:spcBef>
                <a:spcPct val="30000"/>
              </a:spcBef>
              <a:spcAft>
                <a:spcPct val="0"/>
              </a:spcAft>
              <a:defRPr sz="1200">
                <a:solidFill>
                  <a:schemeClr val="tx1"/>
                </a:solidFill>
                <a:latin typeface="Arial" panose="020B0604020202020204" pitchFamily="34" charset="0"/>
              </a:defRPr>
            </a:lvl7pPr>
            <a:lvl8pPr marL="3304728" indent="-220316" eaLnBrk="0" fontAlgn="base" hangingPunct="0">
              <a:spcBef>
                <a:spcPct val="30000"/>
              </a:spcBef>
              <a:spcAft>
                <a:spcPct val="0"/>
              </a:spcAft>
              <a:defRPr sz="1200">
                <a:solidFill>
                  <a:schemeClr val="tx1"/>
                </a:solidFill>
                <a:latin typeface="Arial" panose="020B0604020202020204" pitchFamily="34" charset="0"/>
              </a:defRPr>
            </a:lvl8pPr>
            <a:lvl9pPr marL="3745359" indent="-220316"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2155248-5AB1-4A3C-A6BB-847769A861BA}" type="slidenum">
              <a:rPr lang="en-US" altLang="en-US" sz="1300"/>
              <a:pPr>
                <a:spcBef>
                  <a:spcPct val="0"/>
                </a:spcBef>
              </a:pPr>
              <a:t>11</a:t>
            </a:fld>
            <a:endParaRPr lang="en-US" altLang="en-US" sz="1300" dirty="0"/>
          </a:p>
        </p:txBody>
      </p:sp>
    </p:spTree>
    <p:extLst>
      <p:ext uri="{BB962C8B-B14F-4D97-AF65-F5344CB8AC3E}">
        <p14:creationId xmlns:p14="http://schemas.microsoft.com/office/powerpoint/2010/main" val="15787432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600" dirty="0">
                <a:latin typeface="Arial" panose="020B0604020202020204" pitchFamily="34" charset="0"/>
              </a:rPr>
              <a:t>Often</a:t>
            </a:r>
            <a:r>
              <a:rPr lang="en-US" altLang="en-US" sz="1600" baseline="0" dirty="0">
                <a:latin typeface="Arial" panose="020B0604020202020204" pitchFamily="34" charset="0"/>
              </a:rPr>
              <a:t> called a roadmap, for today’s purposes I’ll call it Step by Step Instructions for the Novice Cook</a:t>
            </a:r>
          </a:p>
          <a:p>
            <a:endParaRPr lang="en-US" altLang="en-US" sz="1600" baseline="0" dirty="0">
              <a:latin typeface="Arial" panose="020B0604020202020204" pitchFamily="34" charset="0"/>
            </a:endParaRPr>
          </a:p>
          <a:p>
            <a:r>
              <a:rPr lang="en-US" altLang="en-US" sz="1600" baseline="0" dirty="0">
                <a:latin typeface="Arial" panose="020B0604020202020204" pitchFamily="34" charset="0"/>
              </a:rPr>
              <a:t>Get your hands on it before you start to put your meals together.</a:t>
            </a:r>
            <a:endParaRPr lang="en-US" altLang="en-US" sz="1600" dirty="0">
              <a:latin typeface="Arial" panose="020B0604020202020204" pitchFamily="34" charset="0"/>
            </a:endParaRPr>
          </a:p>
        </p:txBody>
      </p:sp>
      <p:sp>
        <p:nvSpPr>
          <p:cNvPr id="3277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16025" indent="-275394">
              <a:spcBef>
                <a:spcPct val="30000"/>
              </a:spcBef>
              <a:defRPr sz="1200">
                <a:solidFill>
                  <a:schemeClr val="tx1"/>
                </a:solidFill>
                <a:latin typeface="Arial" panose="020B0604020202020204" pitchFamily="34" charset="0"/>
              </a:defRPr>
            </a:lvl2pPr>
            <a:lvl3pPr marL="1101577" indent="-220316">
              <a:spcBef>
                <a:spcPct val="30000"/>
              </a:spcBef>
              <a:defRPr sz="1200">
                <a:solidFill>
                  <a:schemeClr val="tx1"/>
                </a:solidFill>
                <a:latin typeface="Arial" panose="020B0604020202020204" pitchFamily="34" charset="0"/>
              </a:defRPr>
            </a:lvl3pPr>
            <a:lvl4pPr marL="1542207" indent="-220316">
              <a:spcBef>
                <a:spcPct val="30000"/>
              </a:spcBef>
              <a:defRPr sz="1200">
                <a:solidFill>
                  <a:schemeClr val="tx1"/>
                </a:solidFill>
                <a:latin typeface="Arial" panose="020B0604020202020204" pitchFamily="34" charset="0"/>
              </a:defRPr>
            </a:lvl4pPr>
            <a:lvl5pPr marL="1982838" indent="-220316">
              <a:spcBef>
                <a:spcPct val="30000"/>
              </a:spcBef>
              <a:defRPr sz="1200">
                <a:solidFill>
                  <a:schemeClr val="tx1"/>
                </a:solidFill>
                <a:latin typeface="Arial" panose="020B0604020202020204" pitchFamily="34" charset="0"/>
              </a:defRPr>
            </a:lvl5pPr>
            <a:lvl6pPr marL="2423468" indent="-220316" eaLnBrk="0" fontAlgn="base" hangingPunct="0">
              <a:spcBef>
                <a:spcPct val="30000"/>
              </a:spcBef>
              <a:spcAft>
                <a:spcPct val="0"/>
              </a:spcAft>
              <a:defRPr sz="1200">
                <a:solidFill>
                  <a:schemeClr val="tx1"/>
                </a:solidFill>
                <a:latin typeface="Arial" panose="020B0604020202020204" pitchFamily="34" charset="0"/>
              </a:defRPr>
            </a:lvl6pPr>
            <a:lvl7pPr marL="2864099" indent="-220316" eaLnBrk="0" fontAlgn="base" hangingPunct="0">
              <a:spcBef>
                <a:spcPct val="30000"/>
              </a:spcBef>
              <a:spcAft>
                <a:spcPct val="0"/>
              </a:spcAft>
              <a:defRPr sz="1200">
                <a:solidFill>
                  <a:schemeClr val="tx1"/>
                </a:solidFill>
                <a:latin typeface="Arial" panose="020B0604020202020204" pitchFamily="34" charset="0"/>
              </a:defRPr>
            </a:lvl7pPr>
            <a:lvl8pPr marL="3304728" indent="-220316" eaLnBrk="0" fontAlgn="base" hangingPunct="0">
              <a:spcBef>
                <a:spcPct val="30000"/>
              </a:spcBef>
              <a:spcAft>
                <a:spcPct val="0"/>
              </a:spcAft>
              <a:defRPr sz="1200">
                <a:solidFill>
                  <a:schemeClr val="tx1"/>
                </a:solidFill>
                <a:latin typeface="Arial" panose="020B0604020202020204" pitchFamily="34" charset="0"/>
              </a:defRPr>
            </a:lvl8pPr>
            <a:lvl9pPr marL="3745359" indent="-220316"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2AD6CB5-5AAE-4C41-9E3F-FD900DED623B}" type="slidenum">
              <a:rPr lang="en-US" altLang="en-US" sz="1300"/>
              <a:pPr>
                <a:spcBef>
                  <a:spcPct val="0"/>
                </a:spcBef>
              </a:pPr>
              <a:t>12</a:t>
            </a:fld>
            <a:endParaRPr lang="en-US" altLang="en-US" sz="1300" dirty="0"/>
          </a:p>
        </p:txBody>
      </p:sp>
    </p:spTree>
    <p:extLst>
      <p:ext uri="{BB962C8B-B14F-4D97-AF65-F5344CB8AC3E}">
        <p14:creationId xmlns:p14="http://schemas.microsoft.com/office/powerpoint/2010/main" val="14008608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a:ln/>
        </p:spPr>
      </p:sp>
      <p:sp>
        <p:nvSpPr>
          <p:cNvPr id="3686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600" dirty="0">
                <a:latin typeface="Arial" panose="020B0604020202020204" pitchFamily="34" charset="0"/>
              </a:rPr>
              <a:t>Without executive management input</a:t>
            </a:r>
            <a:r>
              <a:rPr lang="en-US" altLang="en-US" sz="1600" baseline="0" dirty="0">
                <a:latin typeface="Arial" panose="020B0604020202020204" pitchFamily="34" charset="0"/>
              </a:rPr>
              <a:t> and support, your cake isn’t going to rise!</a:t>
            </a:r>
          </a:p>
          <a:p>
            <a:endParaRPr lang="en-US" altLang="en-US" sz="1600" baseline="0" dirty="0">
              <a:latin typeface="Arial" panose="020B0604020202020204" pitchFamily="34" charset="0"/>
            </a:endParaRPr>
          </a:p>
          <a:p>
            <a:r>
              <a:rPr lang="en-US" altLang="en-US" sz="1600" baseline="0" dirty="0">
                <a:latin typeface="Arial" panose="020B0604020202020204" pitchFamily="34" charset="0"/>
              </a:rPr>
              <a:t>Here this – self rising flour isn’t going to work.  The best chapters reach for the cake flour – they make sure to seek out executive management engagement and keep a supply on the shelf.  They don’t let it get old and they keep it replenished by keeping in contact with senior leaders.</a:t>
            </a:r>
          </a:p>
          <a:p>
            <a:endParaRPr lang="en-US" altLang="en-US" sz="1600" baseline="0" dirty="0">
              <a:latin typeface="Arial" panose="020B0604020202020204" pitchFamily="34" charset="0"/>
            </a:endParaRPr>
          </a:p>
          <a:p>
            <a:r>
              <a:rPr lang="en-US" altLang="en-US" sz="1600" baseline="0" dirty="0">
                <a:latin typeface="Arial" panose="020B0604020202020204" pitchFamily="34" charset="0"/>
              </a:rPr>
              <a:t>Even execs have a WIIFM – what’s in for THEM to support you.  Do they know?</a:t>
            </a:r>
            <a:endParaRPr lang="en-US" altLang="en-US" sz="1600" dirty="0">
              <a:latin typeface="Arial" panose="020B0604020202020204" pitchFamily="34" charset="0"/>
            </a:endParaRPr>
          </a:p>
        </p:txBody>
      </p:sp>
      <p:sp>
        <p:nvSpPr>
          <p:cNvPr id="3686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16025" indent="-275394">
              <a:spcBef>
                <a:spcPct val="30000"/>
              </a:spcBef>
              <a:defRPr sz="1200">
                <a:solidFill>
                  <a:schemeClr val="tx1"/>
                </a:solidFill>
                <a:latin typeface="Arial" panose="020B0604020202020204" pitchFamily="34" charset="0"/>
              </a:defRPr>
            </a:lvl2pPr>
            <a:lvl3pPr marL="1101577" indent="-220316">
              <a:spcBef>
                <a:spcPct val="30000"/>
              </a:spcBef>
              <a:defRPr sz="1200">
                <a:solidFill>
                  <a:schemeClr val="tx1"/>
                </a:solidFill>
                <a:latin typeface="Arial" panose="020B0604020202020204" pitchFamily="34" charset="0"/>
              </a:defRPr>
            </a:lvl3pPr>
            <a:lvl4pPr marL="1542207" indent="-220316">
              <a:spcBef>
                <a:spcPct val="30000"/>
              </a:spcBef>
              <a:defRPr sz="1200">
                <a:solidFill>
                  <a:schemeClr val="tx1"/>
                </a:solidFill>
                <a:latin typeface="Arial" panose="020B0604020202020204" pitchFamily="34" charset="0"/>
              </a:defRPr>
            </a:lvl4pPr>
            <a:lvl5pPr marL="1982838" indent="-220316">
              <a:spcBef>
                <a:spcPct val="30000"/>
              </a:spcBef>
              <a:defRPr sz="1200">
                <a:solidFill>
                  <a:schemeClr val="tx1"/>
                </a:solidFill>
                <a:latin typeface="Arial" panose="020B0604020202020204" pitchFamily="34" charset="0"/>
              </a:defRPr>
            </a:lvl5pPr>
            <a:lvl6pPr marL="2423468" indent="-220316" eaLnBrk="0" fontAlgn="base" hangingPunct="0">
              <a:spcBef>
                <a:spcPct val="30000"/>
              </a:spcBef>
              <a:spcAft>
                <a:spcPct val="0"/>
              </a:spcAft>
              <a:defRPr sz="1200">
                <a:solidFill>
                  <a:schemeClr val="tx1"/>
                </a:solidFill>
                <a:latin typeface="Arial" panose="020B0604020202020204" pitchFamily="34" charset="0"/>
              </a:defRPr>
            </a:lvl6pPr>
            <a:lvl7pPr marL="2864099" indent="-220316" eaLnBrk="0" fontAlgn="base" hangingPunct="0">
              <a:spcBef>
                <a:spcPct val="30000"/>
              </a:spcBef>
              <a:spcAft>
                <a:spcPct val="0"/>
              </a:spcAft>
              <a:defRPr sz="1200">
                <a:solidFill>
                  <a:schemeClr val="tx1"/>
                </a:solidFill>
                <a:latin typeface="Arial" panose="020B0604020202020204" pitchFamily="34" charset="0"/>
              </a:defRPr>
            </a:lvl7pPr>
            <a:lvl8pPr marL="3304728" indent="-220316" eaLnBrk="0" fontAlgn="base" hangingPunct="0">
              <a:spcBef>
                <a:spcPct val="30000"/>
              </a:spcBef>
              <a:spcAft>
                <a:spcPct val="0"/>
              </a:spcAft>
              <a:defRPr sz="1200">
                <a:solidFill>
                  <a:schemeClr val="tx1"/>
                </a:solidFill>
                <a:latin typeface="Arial" panose="020B0604020202020204" pitchFamily="34" charset="0"/>
              </a:defRPr>
            </a:lvl8pPr>
            <a:lvl9pPr marL="3745359" indent="-220316"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49CB53D-7280-4B38-938D-B6B04282414F}" type="slidenum">
              <a:rPr lang="en-US" altLang="en-US" sz="1300"/>
              <a:pPr>
                <a:spcBef>
                  <a:spcPct val="0"/>
                </a:spcBef>
              </a:pPr>
              <a:t>13</a:t>
            </a:fld>
            <a:endParaRPr lang="en-US" altLang="en-US" sz="1300" dirty="0"/>
          </a:p>
        </p:txBody>
      </p:sp>
    </p:spTree>
    <p:extLst>
      <p:ext uri="{BB962C8B-B14F-4D97-AF65-F5344CB8AC3E}">
        <p14:creationId xmlns:p14="http://schemas.microsoft.com/office/powerpoint/2010/main" val="37937922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600" dirty="0">
                <a:latin typeface="Arial" panose="020B0604020202020204" pitchFamily="34" charset="0"/>
              </a:rPr>
              <a:t>They are in charge of performance management,</a:t>
            </a:r>
            <a:r>
              <a:rPr lang="en-US" altLang="en-US" sz="1600" baseline="0" dirty="0">
                <a:latin typeface="Arial" panose="020B0604020202020204" pitchFamily="34" charset="0"/>
              </a:rPr>
              <a:t> training, and organizational development and culture.</a:t>
            </a:r>
          </a:p>
          <a:p>
            <a:endParaRPr lang="en-US" altLang="en-US" sz="1600" baseline="0" dirty="0">
              <a:latin typeface="Arial" panose="020B0604020202020204" pitchFamily="34" charset="0"/>
            </a:endParaRPr>
          </a:p>
          <a:p>
            <a:r>
              <a:rPr lang="en-US" altLang="en-US" sz="1600" baseline="0" dirty="0">
                <a:latin typeface="Arial" panose="020B0604020202020204" pitchFamily="34" charset="0"/>
              </a:rPr>
              <a:t>YOUR job is to support them and partner with them.</a:t>
            </a:r>
            <a:endParaRPr lang="en-US" altLang="en-US" sz="1600" dirty="0">
              <a:latin typeface="Arial" panose="020B0604020202020204" pitchFamily="34" charset="0"/>
            </a:endParaRPr>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16025" indent="-275394">
              <a:spcBef>
                <a:spcPct val="30000"/>
              </a:spcBef>
              <a:defRPr sz="1200">
                <a:solidFill>
                  <a:schemeClr val="tx1"/>
                </a:solidFill>
                <a:latin typeface="Arial" panose="020B0604020202020204" pitchFamily="34" charset="0"/>
              </a:defRPr>
            </a:lvl2pPr>
            <a:lvl3pPr marL="1101577" indent="-220316">
              <a:spcBef>
                <a:spcPct val="30000"/>
              </a:spcBef>
              <a:defRPr sz="1200">
                <a:solidFill>
                  <a:schemeClr val="tx1"/>
                </a:solidFill>
                <a:latin typeface="Arial" panose="020B0604020202020204" pitchFamily="34" charset="0"/>
              </a:defRPr>
            </a:lvl3pPr>
            <a:lvl4pPr marL="1542207" indent="-220316">
              <a:spcBef>
                <a:spcPct val="30000"/>
              </a:spcBef>
              <a:defRPr sz="1200">
                <a:solidFill>
                  <a:schemeClr val="tx1"/>
                </a:solidFill>
                <a:latin typeface="Arial" panose="020B0604020202020204" pitchFamily="34" charset="0"/>
              </a:defRPr>
            </a:lvl4pPr>
            <a:lvl5pPr marL="1982838" indent="-220316">
              <a:spcBef>
                <a:spcPct val="30000"/>
              </a:spcBef>
              <a:defRPr sz="1200">
                <a:solidFill>
                  <a:schemeClr val="tx1"/>
                </a:solidFill>
                <a:latin typeface="Arial" panose="020B0604020202020204" pitchFamily="34" charset="0"/>
              </a:defRPr>
            </a:lvl5pPr>
            <a:lvl6pPr marL="2423468" indent="-220316" eaLnBrk="0" fontAlgn="base" hangingPunct="0">
              <a:spcBef>
                <a:spcPct val="30000"/>
              </a:spcBef>
              <a:spcAft>
                <a:spcPct val="0"/>
              </a:spcAft>
              <a:defRPr sz="1200">
                <a:solidFill>
                  <a:schemeClr val="tx1"/>
                </a:solidFill>
                <a:latin typeface="Arial" panose="020B0604020202020204" pitchFamily="34" charset="0"/>
              </a:defRPr>
            </a:lvl6pPr>
            <a:lvl7pPr marL="2864099" indent="-220316" eaLnBrk="0" fontAlgn="base" hangingPunct="0">
              <a:spcBef>
                <a:spcPct val="30000"/>
              </a:spcBef>
              <a:spcAft>
                <a:spcPct val="0"/>
              </a:spcAft>
              <a:defRPr sz="1200">
                <a:solidFill>
                  <a:schemeClr val="tx1"/>
                </a:solidFill>
                <a:latin typeface="Arial" panose="020B0604020202020204" pitchFamily="34" charset="0"/>
              </a:defRPr>
            </a:lvl7pPr>
            <a:lvl8pPr marL="3304728" indent="-220316" eaLnBrk="0" fontAlgn="base" hangingPunct="0">
              <a:spcBef>
                <a:spcPct val="30000"/>
              </a:spcBef>
              <a:spcAft>
                <a:spcPct val="0"/>
              </a:spcAft>
              <a:defRPr sz="1200">
                <a:solidFill>
                  <a:schemeClr val="tx1"/>
                </a:solidFill>
                <a:latin typeface="Arial" panose="020B0604020202020204" pitchFamily="34" charset="0"/>
              </a:defRPr>
            </a:lvl8pPr>
            <a:lvl9pPr marL="3745359" indent="-220316"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3810E82-3CBD-4E85-BE75-1512EBEA8F6C}" type="slidenum">
              <a:rPr lang="en-US" altLang="en-US" sz="1300"/>
              <a:pPr>
                <a:spcBef>
                  <a:spcPct val="0"/>
                </a:spcBef>
              </a:pPr>
              <a:t>14</a:t>
            </a:fld>
            <a:endParaRPr lang="en-US" altLang="en-US" sz="1300" dirty="0"/>
          </a:p>
        </p:txBody>
      </p:sp>
    </p:spTree>
    <p:extLst>
      <p:ext uri="{BB962C8B-B14F-4D97-AF65-F5344CB8AC3E}">
        <p14:creationId xmlns:p14="http://schemas.microsoft.com/office/powerpoint/2010/main" val="9956202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4096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16025" indent="-275394">
              <a:spcBef>
                <a:spcPct val="30000"/>
              </a:spcBef>
              <a:defRPr sz="1200">
                <a:solidFill>
                  <a:schemeClr val="tx1"/>
                </a:solidFill>
                <a:latin typeface="Arial" panose="020B0604020202020204" pitchFamily="34" charset="0"/>
              </a:defRPr>
            </a:lvl2pPr>
            <a:lvl3pPr marL="1101577" indent="-220316">
              <a:spcBef>
                <a:spcPct val="30000"/>
              </a:spcBef>
              <a:defRPr sz="1200">
                <a:solidFill>
                  <a:schemeClr val="tx1"/>
                </a:solidFill>
                <a:latin typeface="Arial" panose="020B0604020202020204" pitchFamily="34" charset="0"/>
              </a:defRPr>
            </a:lvl3pPr>
            <a:lvl4pPr marL="1542207" indent="-220316">
              <a:spcBef>
                <a:spcPct val="30000"/>
              </a:spcBef>
              <a:defRPr sz="1200">
                <a:solidFill>
                  <a:schemeClr val="tx1"/>
                </a:solidFill>
                <a:latin typeface="Arial" panose="020B0604020202020204" pitchFamily="34" charset="0"/>
              </a:defRPr>
            </a:lvl4pPr>
            <a:lvl5pPr marL="1982838" indent="-220316">
              <a:spcBef>
                <a:spcPct val="30000"/>
              </a:spcBef>
              <a:defRPr sz="1200">
                <a:solidFill>
                  <a:schemeClr val="tx1"/>
                </a:solidFill>
                <a:latin typeface="Arial" panose="020B0604020202020204" pitchFamily="34" charset="0"/>
              </a:defRPr>
            </a:lvl5pPr>
            <a:lvl6pPr marL="2423468" indent="-220316" eaLnBrk="0" fontAlgn="base" hangingPunct="0">
              <a:spcBef>
                <a:spcPct val="30000"/>
              </a:spcBef>
              <a:spcAft>
                <a:spcPct val="0"/>
              </a:spcAft>
              <a:defRPr sz="1200">
                <a:solidFill>
                  <a:schemeClr val="tx1"/>
                </a:solidFill>
                <a:latin typeface="Arial" panose="020B0604020202020204" pitchFamily="34" charset="0"/>
              </a:defRPr>
            </a:lvl6pPr>
            <a:lvl7pPr marL="2864099" indent="-220316" eaLnBrk="0" fontAlgn="base" hangingPunct="0">
              <a:spcBef>
                <a:spcPct val="30000"/>
              </a:spcBef>
              <a:spcAft>
                <a:spcPct val="0"/>
              </a:spcAft>
              <a:defRPr sz="1200">
                <a:solidFill>
                  <a:schemeClr val="tx1"/>
                </a:solidFill>
                <a:latin typeface="Arial" panose="020B0604020202020204" pitchFamily="34" charset="0"/>
              </a:defRPr>
            </a:lvl7pPr>
            <a:lvl8pPr marL="3304728" indent="-220316" eaLnBrk="0" fontAlgn="base" hangingPunct="0">
              <a:spcBef>
                <a:spcPct val="30000"/>
              </a:spcBef>
              <a:spcAft>
                <a:spcPct val="0"/>
              </a:spcAft>
              <a:defRPr sz="1200">
                <a:solidFill>
                  <a:schemeClr val="tx1"/>
                </a:solidFill>
                <a:latin typeface="Arial" panose="020B0604020202020204" pitchFamily="34" charset="0"/>
              </a:defRPr>
            </a:lvl8pPr>
            <a:lvl9pPr marL="3745359" indent="-220316"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DE53731-4E01-4127-B390-F30365891C6C}" type="slidenum">
              <a:rPr lang="en-US" altLang="en-US" sz="1300"/>
              <a:pPr>
                <a:spcBef>
                  <a:spcPct val="0"/>
                </a:spcBef>
              </a:pPr>
              <a:t>15</a:t>
            </a:fld>
            <a:endParaRPr lang="en-US" altLang="en-US" sz="1300" dirty="0"/>
          </a:p>
        </p:txBody>
      </p:sp>
    </p:spTree>
    <p:extLst>
      <p:ext uri="{BB962C8B-B14F-4D97-AF65-F5344CB8AC3E}">
        <p14:creationId xmlns:p14="http://schemas.microsoft.com/office/powerpoint/2010/main" val="40029067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600" dirty="0">
                <a:latin typeface="Arial" pitchFamily="34" charset="0"/>
                <a:cs typeface="Arial" pitchFamily="34" charset="0"/>
              </a:rPr>
              <a:t>Webinars,</a:t>
            </a:r>
            <a:r>
              <a:rPr lang="en-US" altLang="en-US" sz="1600" baseline="0" dirty="0">
                <a:latin typeface="Arial" pitchFamily="34" charset="0"/>
                <a:cs typeface="Arial" pitchFamily="34" charset="0"/>
              </a:rPr>
              <a:t> seminars, TED talks, </a:t>
            </a:r>
          </a:p>
          <a:p>
            <a:endParaRPr lang="en-US" altLang="en-US" sz="1600" baseline="0" dirty="0">
              <a:latin typeface="Arial" pitchFamily="34" charset="0"/>
              <a:cs typeface="Arial"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1600" dirty="0">
                <a:solidFill>
                  <a:schemeClr val="tx1"/>
                </a:solidFill>
                <a:latin typeface="Arial" pitchFamily="34" charset="0"/>
                <a:cs typeface="Arial" pitchFamily="34" charset="0"/>
              </a:rPr>
              <a:t>2 cups company HR linkages =</a:t>
            </a:r>
            <a:r>
              <a:rPr lang="en-US" altLang="en-US" sz="1600" baseline="0" dirty="0">
                <a:solidFill>
                  <a:schemeClr val="tx1"/>
                </a:solidFill>
                <a:latin typeface="Arial" pitchFamily="34" charset="0"/>
                <a:cs typeface="Arial" pitchFamily="34" charset="0"/>
              </a:rPr>
              <a:t> those essential oils I mentioned a moment ago!</a:t>
            </a:r>
            <a:endParaRPr lang="en-US" altLang="en-US" sz="1600" dirty="0">
              <a:solidFill>
                <a:schemeClr val="tx1"/>
              </a:solidFill>
              <a:latin typeface="Arial" pitchFamily="34" charset="0"/>
              <a:cs typeface="Arial" pitchFamily="34" charset="0"/>
            </a:endParaRPr>
          </a:p>
          <a:p>
            <a:endParaRPr lang="en-US" altLang="en-US" sz="1600" dirty="0">
              <a:latin typeface="Arial" panose="020B0604020202020204" pitchFamily="34" charset="0"/>
            </a:endParaRPr>
          </a:p>
        </p:txBody>
      </p:sp>
      <p:sp>
        <p:nvSpPr>
          <p:cNvPr id="430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16025" indent="-275394">
              <a:spcBef>
                <a:spcPct val="30000"/>
              </a:spcBef>
              <a:defRPr sz="1200">
                <a:solidFill>
                  <a:schemeClr val="tx1"/>
                </a:solidFill>
                <a:latin typeface="Arial" panose="020B0604020202020204" pitchFamily="34" charset="0"/>
              </a:defRPr>
            </a:lvl2pPr>
            <a:lvl3pPr marL="1101577" indent="-220316">
              <a:spcBef>
                <a:spcPct val="30000"/>
              </a:spcBef>
              <a:defRPr sz="1200">
                <a:solidFill>
                  <a:schemeClr val="tx1"/>
                </a:solidFill>
                <a:latin typeface="Arial" panose="020B0604020202020204" pitchFamily="34" charset="0"/>
              </a:defRPr>
            </a:lvl3pPr>
            <a:lvl4pPr marL="1542207" indent="-220316">
              <a:spcBef>
                <a:spcPct val="30000"/>
              </a:spcBef>
              <a:defRPr sz="1200">
                <a:solidFill>
                  <a:schemeClr val="tx1"/>
                </a:solidFill>
                <a:latin typeface="Arial" panose="020B0604020202020204" pitchFamily="34" charset="0"/>
              </a:defRPr>
            </a:lvl4pPr>
            <a:lvl5pPr marL="1982838" indent="-220316">
              <a:spcBef>
                <a:spcPct val="30000"/>
              </a:spcBef>
              <a:defRPr sz="1200">
                <a:solidFill>
                  <a:schemeClr val="tx1"/>
                </a:solidFill>
                <a:latin typeface="Arial" panose="020B0604020202020204" pitchFamily="34" charset="0"/>
              </a:defRPr>
            </a:lvl5pPr>
            <a:lvl6pPr marL="2423468" indent="-220316" eaLnBrk="0" fontAlgn="base" hangingPunct="0">
              <a:spcBef>
                <a:spcPct val="30000"/>
              </a:spcBef>
              <a:spcAft>
                <a:spcPct val="0"/>
              </a:spcAft>
              <a:defRPr sz="1200">
                <a:solidFill>
                  <a:schemeClr val="tx1"/>
                </a:solidFill>
                <a:latin typeface="Arial" panose="020B0604020202020204" pitchFamily="34" charset="0"/>
              </a:defRPr>
            </a:lvl6pPr>
            <a:lvl7pPr marL="2864099" indent="-220316" eaLnBrk="0" fontAlgn="base" hangingPunct="0">
              <a:spcBef>
                <a:spcPct val="30000"/>
              </a:spcBef>
              <a:spcAft>
                <a:spcPct val="0"/>
              </a:spcAft>
              <a:defRPr sz="1200">
                <a:solidFill>
                  <a:schemeClr val="tx1"/>
                </a:solidFill>
                <a:latin typeface="Arial" panose="020B0604020202020204" pitchFamily="34" charset="0"/>
              </a:defRPr>
            </a:lvl7pPr>
            <a:lvl8pPr marL="3304728" indent="-220316" eaLnBrk="0" fontAlgn="base" hangingPunct="0">
              <a:spcBef>
                <a:spcPct val="30000"/>
              </a:spcBef>
              <a:spcAft>
                <a:spcPct val="0"/>
              </a:spcAft>
              <a:defRPr sz="1200">
                <a:solidFill>
                  <a:schemeClr val="tx1"/>
                </a:solidFill>
                <a:latin typeface="Arial" panose="020B0604020202020204" pitchFamily="34" charset="0"/>
              </a:defRPr>
            </a:lvl8pPr>
            <a:lvl9pPr marL="3745359" indent="-220316"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19E07D9-3281-45C5-B84F-6A455D274600}" type="slidenum">
              <a:rPr lang="en-US" altLang="en-US" sz="1300"/>
              <a:pPr>
                <a:spcBef>
                  <a:spcPct val="0"/>
                </a:spcBef>
              </a:pPr>
              <a:t>16</a:t>
            </a:fld>
            <a:endParaRPr lang="en-US" altLang="en-US" sz="1300" dirty="0"/>
          </a:p>
        </p:txBody>
      </p:sp>
    </p:spTree>
    <p:extLst>
      <p:ext uri="{BB962C8B-B14F-4D97-AF65-F5344CB8AC3E}">
        <p14:creationId xmlns:p14="http://schemas.microsoft.com/office/powerpoint/2010/main" val="26642376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600" dirty="0">
                <a:latin typeface="Arial" panose="020B0604020202020204" pitchFamily="34" charset="0"/>
              </a:rPr>
              <a:t>Keep</a:t>
            </a:r>
            <a:r>
              <a:rPr lang="en-US" altLang="en-US" sz="1600" baseline="0" dirty="0">
                <a:latin typeface="Arial" panose="020B0604020202020204" pitchFamily="34" charset="0"/>
              </a:rPr>
              <a:t> your website updated!</a:t>
            </a:r>
          </a:p>
          <a:p>
            <a:endParaRPr lang="en-US" altLang="en-US" sz="1600" baseline="0" dirty="0">
              <a:latin typeface="Arial" panose="020B0604020202020204" pitchFamily="34" charset="0"/>
            </a:endParaRPr>
          </a:p>
          <a:p>
            <a:r>
              <a:rPr lang="en-US" altLang="en-US" sz="1600" baseline="0" dirty="0">
                <a:latin typeface="Arial" panose="020B0604020202020204" pitchFamily="34" charset="0"/>
              </a:rPr>
              <a:t>Don’t substitute personal outreach with electronic messaging!</a:t>
            </a:r>
          </a:p>
          <a:p>
            <a:endParaRPr lang="en-US" altLang="en-US" sz="1600" baseline="0" dirty="0">
              <a:latin typeface="Arial" panose="020B0604020202020204" pitchFamily="34" charset="0"/>
            </a:endParaRPr>
          </a:p>
          <a:p>
            <a:r>
              <a:rPr lang="en-US" altLang="en-US" sz="1600" baseline="0" dirty="0">
                <a:latin typeface="Arial" panose="020B0604020202020204" pitchFamily="34" charset="0"/>
              </a:rPr>
              <a:t>Don’t just announce your programs – MARKET THEM</a:t>
            </a:r>
            <a:endParaRPr lang="en-US" altLang="en-US" sz="1600" dirty="0">
              <a:latin typeface="Arial" panose="020B0604020202020204" pitchFamily="34" charset="0"/>
            </a:endParaRPr>
          </a:p>
        </p:txBody>
      </p:sp>
      <p:sp>
        <p:nvSpPr>
          <p:cNvPr id="4506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16025" indent="-275394">
              <a:spcBef>
                <a:spcPct val="30000"/>
              </a:spcBef>
              <a:defRPr sz="1200">
                <a:solidFill>
                  <a:schemeClr val="tx1"/>
                </a:solidFill>
                <a:latin typeface="Arial" panose="020B0604020202020204" pitchFamily="34" charset="0"/>
              </a:defRPr>
            </a:lvl2pPr>
            <a:lvl3pPr marL="1101577" indent="-220316">
              <a:spcBef>
                <a:spcPct val="30000"/>
              </a:spcBef>
              <a:defRPr sz="1200">
                <a:solidFill>
                  <a:schemeClr val="tx1"/>
                </a:solidFill>
                <a:latin typeface="Arial" panose="020B0604020202020204" pitchFamily="34" charset="0"/>
              </a:defRPr>
            </a:lvl3pPr>
            <a:lvl4pPr marL="1542207" indent="-220316">
              <a:spcBef>
                <a:spcPct val="30000"/>
              </a:spcBef>
              <a:defRPr sz="1200">
                <a:solidFill>
                  <a:schemeClr val="tx1"/>
                </a:solidFill>
                <a:latin typeface="Arial" panose="020B0604020202020204" pitchFamily="34" charset="0"/>
              </a:defRPr>
            </a:lvl4pPr>
            <a:lvl5pPr marL="1982838" indent="-220316">
              <a:spcBef>
                <a:spcPct val="30000"/>
              </a:spcBef>
              <a:defRPr sz="1200">
                <a:solidFill>
                  <a:schemeClr val="tx1"/>
                </a:solidFill>
                <a:latin typeface="Arial" panose="020B0604020202020204" pitchFamily="34" charset="0"/>
              </a:defRPr>
            </a:lvl5pPr>
            <a:lvl6pPr marL="2423468" indent="-220316" eaLnBrk="0" fontAlgn="base" hangingPunct="0">
              <a:spcBef>
                <a:spcPct val="30000"/>
              </a:spcBef>
              <a:spcAft>
                <a:spcPct val="0"/>
              </a:spcAft>
              <a:defRPr sz="1200">
                <a:solidFill>
                  <a:schemeClr val="tx1"/>
                </a:solidFill>
                <a:latin typeface="Arial" panose="020B0604020202020204" pitchFamily="34" charset="0"/>
              </a:defRPr>
            </a:lvl6pPr>
            <a:lvl7pPr marL="2864099" indent="-220316" eaLnBrk="0" fontAlgn="base" hangingPunct="0">
              <a:spcBef>
                <a:spcPct val="30000"/>
              </a:spcBef>
              <a:spcAft>
                <a:spcPct val="0"/>
              </a:spcAft>
              <a:defRPr sz="1200">
                <a:solidFill>
                  <a:schemeClr val="tx1"/>
                </a:solidFill>
                <a:latin typeface="Arial" panose="020B0604020202020204" pitchFamily="34" charset="0"/>
              </a:defRPr>
            </a:lvl7pPr>
            <a:lvl8pPr marL="3304728" indent="-220316" eaLnBrk="0" fontAlgn="base" hangingPunct="0">
              <a:spcBef>
                <a:spcPct val="30000"/>
              </a:spcBef>
              <a:spcAft>
                <a:spcPct val="0"/>
              </a:spcAft>
              <a:defRPr sz="1200">
                <a:solidFill>
                  <a:schemeClr val="tx1"/>
                </a:solidFill>
                <a:latin typeface="Arial" panose="020B0604020202020204" pitchFamily="34" charset="0"/>
              </a:defRPr>
            </a:lvl8pPr>
            <a:lvl9pPr marL="3745359" indent="-220316"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8FE97F1-83B3-42F3-8A8D-12421024F054}" type="slidenum">
              <a:rPr lang="en-US" altLang="en-US" sz="1300"/>
              <a:pPr>
                <a:spcBef>
                  <a:spcPct val="0"/>
                </a:spcBef>
              </a:pPr>
              <a:t>17</a:t>
            </a:fld>
            <a:endParaRPr lang="en-US" altLang="en-US" sz="1300" dirty="0"/>
          </a:p>
        </p:txBody>
      </p:sp>
    </p:spTree>
    <p:extLst>
      <p:ext uri="{BB962C8B-B14F-4D97-AF65-F5344CB8AC3E}">
        <p14:creationId xmlns:p14="http://schemas.microsoft.com/office/powerpoint/2010/main" val="2538285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471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16025" indent="-275394">
              <a:spcBef>
                <a:spcPct val="30000"/>
              </a:spcBef>
              <a:defRPr sz="1200">
                <a:solidFill>
                  <a:schemeClr val="tx1"/>
                </a:solidFill>
                <a:latin typeface="Arial" panose="020B0604020202020204" pitchFamily="34" charset="0"/>
              </a:defRPr>
            </a:lvl2pPr>
            <a:lvl3pPr marL="1101577" indent="-220316">
              <a:spcBef>
                <a:spcPct val="30000"/>
              </a:spcBef>
              <a:defRPr sz="1200">
                <a:solidFill>
                  <a:schemeClr val="tx1"/>
                </a:solidFill>
                <a:latin typeface="Arial" panose="020B0604020202020204" pitchFamily="34" charset="0"/>
              </a:defRPr>
            </a:lvl3pPr>
            <a:lvl4pPr marL="1542207" indent="-220316">
              <a:spcBef>
                <a:spcPct val="30000"/>
              </a:spcBef>
              <a:defRPr sz="1200">
                <a:solidFill>
                  <a:schemeClr val="tx1"/>
                </a:solidFill>
                <a:latin typeface="Arial" panose="020B0604020202020204" pitchFamily="34" charset="0"/>
              </a:defRPr>
            </a:lvl4pPr>
            <a:lvl5pPr marL="1982838" indent="-220316">
              <a:spcBef>
                <a:spcPct val="30000"/>
              </a:spcBef>
              <a:defRPr sz="1200">
                <a:solidFill>
                  <a:schemeClr val="tx1"/>
                </a:solidFill>
                <a:latin typeface="Arial" panose="020B0604020202020204" pitchFamily="34" charset="0"/>
              </a:defRPr>
            </a:lvl5pPr>
            <a:lvl6pPr marL="2423468" indent="-220316" eaLnBrk="0" fontAlgn="base" hangingPunct="0">
              <a:spcBef>
                <a:spcPct val="30000"/>
              </a:spcBef>
              <a:spcAft>
                <a:spcPct val="0"/>
              </a:spcAft>
              <a:defRPr sz="1200">
                <a:solidFill>
                  <a:schemeClr val="tx1"/>
                </a:solidFill>
                <a:latin typeface="Arial" panose="020B0604020202020204" pitchFamily="34" charset="0"/>
              </a:defRPr>
            </a:lvl6pPr>
            <a:lvl7pPr marL="2864099" indent="-220316" eaLnBrk="0" fontAlgn="base" hangingPunct="0">
              <a:spcBef>
                <a:spcPct val="30000"/>
              </a:spcBef>
              <a:spcAft>
                <a:spcPct val="0"/>
              </a:spcAft>
              <a:defRPr sz="1200">
                <a:solidFill>
                  <a:schemeClr val="tx1"/>
                </a:solidFill>
                <a:latin typeface="Arial" panose="020B0604020202020204" pitchFamily="34" charset="0"/>
              </a:defRPr>
            </a:lvl7pPr>
            <a:lvl8pPr marL="3304728" indent="-220316" eaLnBrk="0" fontAlgn="base" hangingPunct="0">
              <a:spcBef>
                <a:spcPct val="30000"/>
              </a:spcBef>
              <a:spcAft>
                <a:spcPct val="0"/>
              </a:spcAft>
              <a:defRPr sz="1200">
                <a:solidFill>
                  <a:schemeClr val="tx1"/>
                </a:solidFill>
                <a:latin typeface="Arial" panose="020B0604020202020204" pitchFamily="34" charset="0"/>
              </a:defRPr>
            </a:lvl8pPr>
            <a:lvl9pPr marL="3745359" indent="-220316"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0EBAF03-D9A7-4A80-95F0-7C4F7538BFBE}" type="slidenum">
              <a:rPr lang="en-US" altLang="en-US" sz="1300"/>
              <a:pPr>
                <a:spcBef>
                  <a:spcPct val="0"/>
                </a:spcBef>
              </a:pPr>
              <a:t>18</a:t>
            </a:fld>
            <a:endParaRPr lang="en-US" altLang="en-US" sz="1300" dirty="0"/>
          </a:p>
        </p:txBody>
      </p:sp>
    </p:spTree>
    <p:extLst>
      <p:ext uri="{BB962C8B-B14F-4D97-AF65-F5344CB8AC3E}">
        <p14:creationId xmlns:p14="http://schemas.microsoft.com/office/powerpoint/2010/main" val="347446370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491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16025" indent="-275394">
              <a:spcBef>
                <a:spcPct val="30000"/>
              </a:spcBef>
              <a:defRPr sz="1200">
                <a:solidFill>
                  <a:schemeClr val="tx1"/>
                </a:solidFill>
                <a:latin typeface="Arial" panose="020B0604020202020204" pitchFamily="34" charset="0"/>
              </a:defRPr>
            </a:lvl2pPr>
            <a:lvl3pPr marL="1101577" indent="-220316">
              <a:spcBef>
                <a:spcPct val="30000"/>
              </a:spcBef>
              <a:defRPr sz="1200">
                <a:solidFill>
                  <a:schemeClr val="tx1"/>
                </a:solidFill>
                <a:latin typeface="Arial" panose="020B0604020202020204" pitchFamily="34" charset="0"/>
              </a:defRPr>
            </a:lvl3pPr>
            <a:lvl4pPr marL="1542207" indent="-220316">
              <a:spcBef>
                <a:spcPct val="30000"/>
              </a:spcBef>
              <a:defRPr sz="1200">
                <a:solidFill>
                  <a:schemeClr val="tx1"/>
                </a:solidFill>
                <a:latin typeface="Arial" panose="020B0604020202020204" pitchFamily="34" charset="0"/>
              </a:defRPr>
            </a:lvl4pPr>
            <a:lvl5pPr marL="1982838" indent="-220316">
              <a:spcBef>
                <a:spcPct val="30000"/>
              </a:spcBef>
              <a:defRPr sz="1200">
                <a:solidFill>
                  <a:schemeClr val="tx1"/>
                </a:solidFill>
                <a:latin typeface="Arial" panose="020B0604020202020204" pitchFamily="34" charset="0"/>
              </a:defRPr>
            </a:lvl5pPr>
            <a:lvl6pPr marL="2423468" indent="-220316" eaLnBrk="0" fontAlgn="base" hangingPunct="0">
              <a:spcBef>
                <a:spcPct val="30000"/>
              </a:spcBef>
              <a:spcAft>
                <a:spcPct val="0"/>
              </a:spcAft>
              <a:defRPr sz="1200">
                <a:solidFill>
                  <a:schemeClr val="tx1"/>
                </a:solidFill>
                <a:latin typeface="Arial" panose="020B0604020202020204" pitchFamily="34" charset="0"/>
              </a:defRPr>
            </a:lvl6pPr>
            <a:lvl7pPr marL="2864099" indent="-220316" eaLnBrk="0" fontAlgn="base" hangingPunct="0">
              <a:spcBef>
                <a:spcPct val="30000"/>
              </a:spcBef>
              <a:spcAft>
                <a:spcPct val="0"/>
              </a:spcAft>
              <a:defRPr sz="1200">
                <a:solidFill>
                  <a:schemeClr val="tx1"/>
                </a:solidFill>
                <a:latin typeface="Arial" panose="020B0604020202020204" pitchFamily="34" charset="0"/>
              </a:defRPr>
            </a:lvl7pPr>
            <a:lvl8pPr marL="3304728" indent="-220316" eaLnBrk="0" fontAlgn="base" hangingPunct="0">
              <a:spcBef>
                <a:spcPct val="30000"/>
              </a:spcBef>
              <a:spcAft>
                <a:spcPct val="0"/>
              </a:spcAft>
              <a:defRPr sz="1200">
                <a:solidFill>
                  <a:schemeClr val="tx1"/>
                </a:solidFill>
                <a:latin typeface="Arial" panose="020B0604020202020204" pitchFamily="34" charset="0"/>
              </a:defRPr>
            </a:lvl8pPr>
            <a:lvl9pPr marL="3745359" indent="-220316"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1CDDD5C-6AEC-47FB-9269-66E41FB0386E}" type="slidenum">
              <a:rPr lang="en-US" altLang="en-US" sz="1300"/>
              <a:pPr>
                <a:spcBef>
                  <a:spcPct val="0"/>
                </a:spcBef>
              </a:pPr>
              <a:t>19</a:t>
            </a:fld>
            <a:endParaRPr lang="en-US" altLang="en-US" sz="1300" dirty="0"/>
          </a:p>
        </p:txBody>
      </p:sp>
    </p:spTree>
    <p:extLst>
      <p:ext uri="{BB962C8B-B14F-4D97-AF65-F5344CB8AC3E}">
        <p14:creationId xmlns:p14="http://schemas.microsoft.com/office/powerpoint/2010/main" val="3476223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73612">
              <a:defRPr>
                <a:solidFill>
                  <a:schemeClr val="tx1"/>
                </a:solidFill>
                <a:latin typeface="Tahoma" panose="020B0604030504040204" pitchFamily="34" charset="0"/>
              </a:defRPr>
            </a:lvl1pPr>
            <a:lvl2pPr marL="716025" indent="-275394" defTabSz="873612">
              <a:defRPr>
                <a:solidFill>
                  <a:schemeClr val="tx1"/>
                </a:solidFill>
                <a:latin typeface="Tahoma" panose="020B0604030504040204" pitchFamily="34" charset="0"/>
              </a:defRPr>
            </a:lvl2pPr>
            <a:lvl3pPr marL="1101577" indent="-220316" defTabSz="873612">
              <a:defRPr>
                <a:solidFill>
                  <a:schemeClr val="tx1"/>
                </a:solidFill>
                <a:latin typeface="Tahoma" panose="020B0604030504040204" pitchFamily="34" charset="0"/>
              </a:defRPr>
            </a:lvl3pPr>
            <a:lvl4pPr marL="1542207" indent="-220316" defTabSz="873612">
              <a:defRPr>
                <a:solidFill>
                  <a:schemeClr val="tx1"/>
                </a:solidFill>
                <a:latin typeface="Tahoma" panose="020B0604030504040204" pitchFamily="34" charset="0"/>
              </a:defRPr>
            </a:lvl4pPr>
            <a:lvl5pPr marL="1982838" indent="-220316" defTabSz="873612">
              <a:defRPr>
                <a:solidFill>
                  <a:schemeClr val="tx1"/>
                </a:solidFill>
                <a:latin typeface="Tahoma" panose="020B0604030504040204" pitchFamily="34" charset="0"/>
              </a:defRPr>
            </a:lvl5pPr>
            <a:lvl6pPr marL="2423468" indent="-220316" defTabSz="873612" eaLnBrk="0" fontAlgn="base" hangingPunct="0">
              <a:spcBef>
                <a:spcPct val="0"/>
              </a:spcBef>
              <a:spcAft>
                <a:spcPct val="0"/>
              </a:spcAft>
              <a:defRPr>
                <a:solidFill>
                  <a:schemeClr val="tx1"/>
                </a:solidFill>
                <a:latin typeface="Tahoma" panose="020B0604030504040204" pitchFamily="34" charset="0"/>
              </a:defRPr>
            </a:lvl6pPr>
            <a:lvl7pPr marL="2864099" indent="-220316" defTabSz="873612" eaLnBrk="0" fontAlgn="base" hangingPunct="0">
              <a:spcBef>
                <a:spcPct val="0"/>
              </a:spcBef>
              <a:spcAft>
                <a:spcPct val="0"/>
              </a:spcAft>
              <a:defRPr>
                <a:solidFill>
                  <a:schemeClr val="tx1"/>
                </a:solidFill>
                <a:latin typeface="Tahoma" panose="020B0604030504040204" pitchFamily="34" charset="0"/>
              </a:defRPr>
            </a:lvl7pPr>
            <a:lvl8pPr marL="3304728" indent="-220316" defTabSz="873612" eaLnBrk="0" fontAlgn="base" hangingPunct="0">
              <a:spcBef>
                <a:spcPct val="0"/>
              </a:spcBef>
              <a:spcAft>
                <a:spcPct val="0"/>
              </a:spcAft>
              <a:defRPr>
                <a:solidFill>
                  <a:schemeClr val="tx1"/>
                </a:solidFill>
                <a:latin typeface="Tahoma" panose="020B0604030504040204" pitchFamily="34" charset="0"/>
              </a:defRPr>
            </a:lvl8pPr>
            <a:lvl9pPr marL="3745359" indent="-220316" defTabSz="873612" eaLnBrk="0" fontAlgn="base" hangingPunct="0">
              <a:spcBef>
                <a:spcPct val="0"/>
              </a:spcBef>
              <a:spcAft>
                <a:spcPct val="0"/>
              </a:spcAft>
              <a:defRPr>
                <a:solidFill>
                  <a:schemeClr val="tx1"/>
                </a:solidFill>
                <a:latin typeface="Tahoma" panose="020B0604030504040204" pitchFamily="34" charset="0"/>
              </a:defRPr>
            </a:lvl9pPr>
          </a:lstStyle>
          <a:p>
            <a:fld id="{085E009E-6AE3-44E1-8272-45B425E1F7FD}" type="slidenum">
              <a:rPr lang="en-US" altLang="en-US">
                <a:latin typeface="Arial" panose="020B0604020202020204" pitchFamily="34" charset="0"/>
              </a:rPr>
              <a:pPr/>
              <a:t>2</a:t>
            </a:fld>
            <a:endParaRPr lang="en-US" altLang="en-US">
              <a:latin typeface="Arial" panose="020B0604020202020204" pitchFamily="34" charset="0"/>
            </a:endParaRPr>
          </a:p>
        </p:txBody>
      </p:sp>
      <p:sp>
        <p:nvSpPr>
          <p:cNvPr id="18435" name="Rectangle 2"/>
          <p:cNvSpPr>
            <a:spLocks noGrp="1" noChangeArrowheads="1"/>
          </p:cNvSpPr>
          <p:nvPr>
            <p:ph type="body" idx="1"/>
          </p:nvPr>
        </p:nvSpPr>
        <p:spPr>
          <a:xfrm>
            <a:off x="885429" y="4239332"/>
            <a:ext cx="4874419" cy="459132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92" tIns="45448" rIns="90892" bIns="45448"/>
          <a:lstStyle/>
          <a:p>
            <a:pPr eaLnBrk="1" hangingPunct="1">
              <a:spcBef>
                <a:spcPct val="0"/>
              </a:spcBef>
            </a:pPr>
            <a:endParaRPr lang="en-US" altLang="en-US" i="1" dirty="0">
              <a:latin typeface="Arial" panose="020B0604020202020204" pitchFamily="34" charset="0"/>
            </a:endParaRPr>
          </a:p>
        </p:txBody>
      </p:sp>
      <p:sp>
        <p:nvSpPr>
          <p:cNvPr id="18436" name="Rectangle 3"/>
          <p:cNvSpPr>
            <a:spLocks noGrp="1" noRot="1" noChangeAspect="1" noChangeArrowheads="1" noTextEdit="1"/>
          </p:cNvSpPr>
          <p:nvPr>
            <p:ph type="sldImg"/>
          </p:nvPr>
        </p:nvSpPr>
        <p:spPr>
          <a:xfrm>
            <a:off x="1096963" y="676275"/>
            <a:ext cx="4451350" cy="3338513"/>
          </a:xfrm>
          <a:ln w="12700" cap="flat">
            <a:solidFill>
              <a:schemeClr val="tx1"/>
            </a:solidFill>
          </a:ln>
        </p:spPr>
      </p:sp>
    </p:spTree>
    <p:extLst>
      <p:ext uri="{BB962C8B-B14F-4D97-AF65-F5344CB8AC3E}">
        <p14:creationId xmlns:p14="http://schemas.microsoft.com/office/powerpoint/2010/main" val="14338641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800" dirty="0">
                <a:latin typeface="Arial" panose="020B0604020202020204" pitchFamily="34" charset="0"/>
              </a:rPr>
              <a:t>Ingenuity -  do NEW things.  Ask for peoples’ hot buttons in terms of community service. THAT is how you get people engaged!!!!</a:t>
            </a:r>
          </a:p>
        </p:txBody>
      </p:sp>
      <p:sp>
        <p:nvSpPr>
          <p:cNvPr id="5120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16025" indent="-275394">
              <a:spcBef>
                <a:spcPct val="30000"/>
              </a:spcBef>
              <a:defRPr sz="1200">
                <a:solidFill>
                  <a:schemeClr val="tx1"/>
                </a:solidFill>
                <a:latin typeface="Arial" panose="020B0604020202020204" pitchFamily="34" charset="0"/>
              </a:defRPr>
            </a:lvl2pPr>
            <a:lvl3pPr marL="1101577" indent="-220316">
              <a:spcBef>
                <a:spcPct val="30000"/>
              </a:spcBef>
              <a:defRPr sz="1200">
                <a:solidFill>
                  <a:schemeClr val="tx1"/>
                </a:solidFill>
                <a:latin typeface="Arial" panose="020B0604020202020204" pitchFamily="34" charset="0"/>
              </a:defRPr>
            </a:lvl3pPr>
            <a:lvl4pPr marL="1542207" indent="-220316">
              <a:spcBef>
                <a:spcPct val="30000"/>
              </a:spcBef>
              <a:defRPr sz="1200">
                <a:solidFill>
                  <a:schemeClr val="tx1"/>
                </a:solidFill>
                <a:latin typeface="Arial" panose="020B0604020202020204" pitchFamily="34" charset="0"/>
              </a:defRPr>
            </a:lvl4pPr>
            <a:lvl5pPr marL="1982838" indent="-220316">
              <a:spcBef>
                <a:spcPct val="30000"/>
              </a:spcBef>
              <a:defRPr sz="1200">
                <a:solidFill>
                  <a:schemeClr val="tx1"/>
                </a:solidFill>
                <a:latin typeface="Arial" panose="020B0604020202020204" pitchFamily="34" charset="0"/>
              </a:defRPr>
            </a:lvl5pPr>
            <a:lvl6pPr marL="2423468" indent="-220316" eaLnBrk="0" fontAlgn="base" hangingPunct="0">
              <a:spcBef>
                <a:spcPct val="30000"/>
              </a:spcBef>
              <a:spcAft>
                <a:spcPct val="0"/>
              </a:spcAft>
              <a:defRPr sz="1200">
                <a:solidFill>
                  <a:schemeClr val="tx1"/>
                </a:solidFill>
                <a:latin typeface="Arial" panose="020B0604020202020204" pitchFamily="34" charset="0"/>
              </a:defRPr>
            </a:lvl6pPr>
            <a:lvl7pPr marL="2864099" indent="-220316" eaLnBrk="0" fontAlgn="base" hangingPunct="0">
              <a:spcBef>
                <a:spcPct val="30000"/>
              </a:spcBef>
              <a:spcAft>
                <a:spcPct val="0"/>
              </a:spcAft>
              <a:defRPr sz="1200">
                <a:solidFill>
                  <a:schemeClr val="tx1"/>
                </a:solidFill>
                <a:latin typeface="Arial" panose="020B0604020202020204" pitchFamily="34" charset="0"/>
              </a:defRPr>
            </a:lvl7pPr>
            <a:lvl8pPr marL="3304728" indent="-220316" eaLnBrk="0" fontAlgn="base" hangingPunct="0">
              <a:spcBef>
                <a:spcPct val="30000"/>
              </a:spcBef>
              <a:spcAft>
                <a:spcPct val="0"/>
              </a:spcAft>
              <a:defRPr sz="1200">
                <a:solidFill>
                  <a:schemeClr val="tx1"/>
                </a:solidFill>
                <a:latin typeface="Arial" panose="020B0604020202020204" pitchFamily="34" charset="0"/>
              </a:defRPr>
            </a:lvl8pPr>
            <a:lvl9pPr marL="3745359" indent="-220316"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9D0EF75-E985-4EDD-98D0-14377BAA88CA}" type="slidenum">
              <a:rPr lang="en-US" altLang="en-US" sz="1300"/>
              <a:pPr>
                <a:spcBef>
                  <a:spcPct val="0"/>
                </a:spcBef>
              </a:pPr>
              <a:t>20</a:t>
            </a:fld>
            <a:endParaRPr lang="en-US" altLang="en-US" sz="1300" dirty="0"/>
          </a:p>
        </p:txBody>
      </p:sp>
    </p:spTree>
    <p:extLst>
      <p:ext uri="{BB962C8B-B14F-4D97-AF65-F5344CB8AC3E}">
        <p14:creationId xmlns:p14="http://schemas.microsoft.com/office/powerpoint/2010/main" val="27899106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532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16025" indent="-275394">
              <a:spcBef>
                <a:spcPct val="30000"/>
              </a:spcBef>
              <a:defRPr sz="1200">
                <a:solidFill>
                  <a:schemeClr val="tx1"/>
                </a:solidFill>
                <a:latin typeface="Arial" panose="020B0604020202020204" pitchFamily="34" charset="0"/>
              </a:defRPr>
            </a:lvl2pPr>
            <a:lvl3pPr marL="1101577" indent="-220316">
              <a:spcBef>
                <a:spcPct val="30000"/>
              </a:spcBef>
              <a:defRPr sz="1200">
                <a:solidFill>
                  <a:schemeClr val="tx1"/>
                </a:solidFill>
                <a:latin typeface="Arial" panose="020B0604020202020204" pitchFamily="34" charset="0"/>
              </a:defRPr>
            </a:lvl3pPr>
            <a:lvl4pPr marL="1542207" indent="-220316">
              <a:spcBef>
                <a:spcPct val="30000"/>
              </a:spcBef>
              <a:defRPr sz="1200">
                <a:solidFill>
                  <a:schemeClr val="tx1"/>
                </a:solidFill>
                <a:latin typeface="Arial" panose="020B0604020202020204" pitchFamily="34" charset="0"/>
              </a:defRPr>
            </a:lvl4pPr>
            <a:lvl5pPr marL="1982838" indent="-220316">
              <a:spcBef>
                <a:spcPct val="30000"/>
              </a:spcBef>
              <a:defRPr sz="1200">
                <a:solidFill>
                  <a:schemeClr val="tx1"/>
                </a:solidFill>
                <a:latin typeface="Arial" panose="020B0604020202020204" pitchFamily="34" charset="0"/>
              </a:defRPr>
            </a:lvl5pPr>
            <a:lvl6pPr marL="2423468" indent="-220316" eaLnBrk="0" fontAlgn="base" hangingPunct="0">
              <a:spcBef>
                <a:spcPct val="30000"/>
              </a:spcBef>
              <a:spcAft>
                <a:spcPct val="0"/>
              </a:spcAft>
              <a:defRPr sz="1200">
                <a:solidFill>
                  <a:schemeClr val="tx1"/>
                </a:solidFill>
                <a:latin typeface="Arial" panose="020B0604020202020204" pitchFamily="34" charset="0"/>
              </a:defRPr>
            </a:lvl6pPr>
            <a:lvl7pPr marL="2864099" indent="-220316" eaLnBrk="0" fontAlgn="base" hangingPunct="0">
              <a:spcBef>
                <a:spcPct val="30000"/>
              </a:spcBef>
              <a:spcAft>
                <a:spcPct val="0"/>
              </a:spcAft>
              <a:defRPr sz="1200">
                <a:solidFill>
                  <a:schemeClr val="tx1"/>
                </a:solidFill>
                <a:latin typeface="Arial" panose="020B0604020202020204" pitchFamily="34" charset="0"/>
              </a:defRPr>
            </a:lvl7pPr>
            <a:lvl8pPr marL="3304728" indent="-220316" eaLnBrk="0" fontAlgn="base" hangingPunct="0">
              <a:spcBef>
                <a:spcPct val="30000"/>
              </a:spcBef>
              <a:spcAft>
                <a:spcPct val="0"/>
              </a:spcAft>
              <a:defRPr sz="1200">
                <a:solidFill>
                  <a:schemeClr val="tx1"/>
                </a:solidFill>
                <a:latin typeface="Arial" panose="020B0604020202020204" pitchFamily="34" charset="0"/>
              </a:defRPr>
            </a:lvl8pPr>
            <a:lvl9pPr marL="3745359" indent="-220316"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792F753-CE68-4B4B-94DD-B30D17E4FB87}" type="slidenum">
              <a:rPr lang="en-US" altLang="en-US" sz="1300"/>
              <a:pPr>
                <a:spcBef>
                  <a:spcPct val="0"/>
                </a:spcBef>
              </a:pPr>
              <a:t>21</a:t>
            </a:fld>
            <a:endParaRPr lang="en-US" altLang="en-US" sz="1300" dirty="0"/>
          </a:p>
        </p:txBody>
      </p:sp>
    </p:spTree>
    <p:extLst>
      <p:ext uri="{BB962C8B-B14F-4D97-AF65-F5344CB8AC3E}">
        <p14:creationId xmlns:p14="http://schemas.microsoft.com/office/powerpoint/2010/main" val="42691488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16025" indent="-275394">
              <a:spcBef>
                <a:spcPct val="30000"/>
              </a:spcBef>
              <a:defRPr sz="1200">
                <a:solidFill>
                  <a:schemeClr val="tx1"/>
                </a:solidFill>
                <a:latin typeface="Arial" panose="020B0604020202020204" pitchFamily="34" charset="0"/>
              </a:defRPr>
            </a:lvl2pPr>
            <a:lvl3pPr marL="1101577" indent="-220316">
              <a:spcBef>
                <a:spcPct val="30000"/>
              </a:spcBef>
              <a:defRPr sz="1200">
                <a:solidFill>
                  <a:schemeClr val="tx1"/>
                </a:solidFill>
                <a:latin typeface="Arial" panose="020B0604020202020204" pitchFamily="34" charset="0"/>
              </a:defRPr>
            </a:lvl3pPr>
            <a:lvl4pPr marL="1542207" indent="-220316">
              <a:spcBef>
                <a:spcPct val="30000"/>
              </a:spcBef>
              <a:defRPr sz="1200">
                <a:solidFill>
                  <a:schemeClr val="tx1"/>
                </a:solidFill>
                <a:latin typeface="Arial" panose="020B0604020202020204" pitchFamily="34" charset="0"/>
              </a:defRPr>
            </a:lvl4pPr>
            <a:lvl5pPr marL="1982838" indent="-220316">
              <a:spcBef>
                <a:spcPct val="30000"/>
              </a:spcBef>
              <a:defRPr sz="1200">
                <a:solidFill>
                  <a:schemeClr val="tx1"/>
                </a:solidFill>
                <a:latin typeface="Arial" panose="020B0604020202020204" pitchFamily="34" charset="0"/>
              </a:defRPr>
            </a:lvl5pPr>
            <a:lvl6pPr marL="2423468" indent="-220316" eaLnBrk="0" fontAlgn="base" hangingPunct="0">
              <a:spcBef>
                <a:spcPct val="30000"/>
              </a:spcBef>
              <a:spcAft>
                <a:spcPct val="0"/>
              </a:spcAft>
              <a:defRPr sz="1200">
                <a:solidFill>
                  <a:schemeClr val="tx1"/>
                </a:solidFill>
                <a:latin typeface="Arial" panose="020B0604020202020204" pitchFamily="34" charset="0"/>
              </a:defRPr>
            </a:lvl6pPr>
            <a:lvl7pPr marL="2864099" indent="-220316" eaLnBrk="0" fontAlgn="base" hangingPunct="0">
              <a:spcBef>
                <a:spcPct val="30000"/>
              </a:spcBef>
              <a:spcAft>
                <a:spcPct val="0"/>
              </a:spcAft>
              <a:defRPr sz="1200">
                <a:solidFill>
                  <a:schemeClr val="tx1"/>
                </a:solidFill>
                <a:latin typeface="Arial" panose="020B0604020202020204" pitchFamily="34" charset="0"/>
              </a:defRPr>
            </a:lvl7pPr>
            <a:lvl8pPr marL="3304728" indent="-220316" eaLnBrk="0" fontAlgn="base" hangingPunct="0">
              <a:spcBef>
                <a:spcPct val="30000"/>
              </a:spcBef>
              <a:spcAft>
                <a:spcPct val="0"/>
              </a:spcAft>
              <a:defRPr sz="1200">
                <a:solidFill>
                  <a:schemeClr val="tx1"/>
                </a:solidFill>
                <a:latin typeface="Arial" panose="020B0604020202020204" pitchFamily="34" charset="0"/>
              </a:defRPr>
            </a:lvl8pPr>
            <a:lvl9pPr marL="3745359" indent="-220316"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0D8C8EF-3C2E-4845-941E-E3388A8B059D}" type="slidenum">
              <a:rPr lang="en-US" altLang="en-US" sz="1300"/>
              <a:pPr>
                <a:spcBef>
                  <a:spcPct val="0"/>
                </a:spcBef>
              </a:pPr>
              <a:t>22</a:t>
            </a:fld>
            <a:endParaRPr lang="en-US" altLang="en-US" sz="1300" dirty="0"/>
          </a:p>
        </p:txBody>
      </p:sp>
    </p:spTree>
    <p:extLst>
      <p:ext uri="{BB962C8B-B14F-4D97-AF65-F5344CB8AC3E}">
        <p14:creationId xmlns:p14="http://schemas.microsoft.com/office/powerpoint/2010/main" val="32762722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600" dirty="0">
                <a:latin typeface="Arial" panose="020B0604020202020204" pitchFamily="34" charset="0"/>
              </a:rPr>
              <a:t>These people are obviously</a:t>
            </a:r>
            <a:r>
              <a:rPr lang="en-US" altLang="en-US" sz="1600" baseline="0" dirty="0">
                <a:latin typeface="Arial" panose="020B0604020202020204" pitchFamily="34" charset="0"/>
              </a:rPr>
              <a:t> having fun.  They are getting to know one another after a hard day’s work.  Employee engagement begins with getting to know one another on a social level.  It is a HUGE component to a successful chapter.  </a:t>
            </a:r>
            <a:endParaRPr lang="en-US" altLang="en-US" sz="1600" dirty="0">
              <a:latin typeface="Arial" panose="020B0604020202020204" pitchFamily="34" charset="0"/>
            </a:endParaRPr>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16025" indent="-275394">
              <a:spcBef>
                <a:spcPct val="30000"/>
              </a:spcBef>
              <a:defRPr sz="1200">
                <a:solidFill>
                  <a:schemeClr val="tx1"/>
                </a:solidFill>
                <a:latin typeface="Arial" panose="020B0604020202020204" pitchFamily="34" charset="0"/>
              </a:defRPr>
            </a:lvl2pPr>
            <a:lvl3pPr marL="1101577" indent="-220316">
              <a:spcBef>
                <a:spcPct val="30000"/>
              </a:spcBef>
              <a:defRPr sz="1200">
                <a:solidFill>
                  <a:schemeClr val="tx1"/>
                </a:solidFill>
                <a:latin typeface="Arial" panose="020B0604020202020204" pitchFamily="34" charset="0"/>
              </a:defRPr>
            </a:lvl3pPr>
            <a:lvl4pPr marL="1542207" indent="-220316">
              <a:spcBef>
                <a:spcPct val="30000"/>
              </a:spcBef>
              <a:defRPr sz="1200">
                <a:solidFill>
                  <a:schemeClr val="tx1"/>
                </a:solidFill>
                <a:latin typeface="Arial" panose="020B0604020202020204" pitchFamily="34" charset="0"/>
              </a:defRPr>
            </a:lvl4pPr>
            <a:lvl5pPr marL="1982838" indent="-220316">
              <a:spcBef>
                <a:spcPct val="30000"/>
              </a:spcBef>
              <a:defRPr sz="1200">
                <a:solidFill>
                  <a:schemeClr val="tx1"/>
                </a:solidFill>
                <a:latin typeface="Arial" panose="020B0604020202020204" pitchFamily="34" charset="0"/>
              </a:defRPr>
            </a:lvl5pPr>
            <a:lvl6pPr marL="2423468" indent="-220316" eaLnBrk="0" fontAlgn="base" hangingPunct="0">
              <a:spcBef>
                <a:spcPct val="30000"/>
              </a:spcBef>
              <a:spcAft>
                <a:spcPct val="0"/>
              </a:spcAft>
              <a:defRPr sz="1200">
                <a:solidFill>
                  <a:schemeClr val="tx1"/>
                </a:solidFill>
                <a:latin typeface="Arial" panose="020B0604020202020204" pitchFamily="34" charset="0"/>
              </a:defRPr>
            </a:lvl6pPr>
            <a:lvl7pPr marL="2864099" indent="-220316" eaLnBrk="0" fontAlgn="base" hangingPunct="0">
              <a:spcBef>
                <a:spcPct val="30000"/>
              </a:spcBef>
              <a:spcAft>
                <a:spcPct val="0"/>
              </a:spcAft>
              <a:defRPr sz="1200">
                <a:solidFill>
                  <a:schemeClr val="tx1"/>
                </a:solidFill>
                <a:latin typeface="Arial" panose="020B0604020202020204" pitchFamily="34" charset="0"/>
              </a:defRPr>
            </a:lvl7pPr>
            <a:lvl8pPr marL="3304728" indent="-220316" eaLnBrk="0" fontAlgn="base" hangingPunct="0">
              <a:spcBef>
                <a:spcPct val="30000"/>
              </a:spcBef>
              <a:spcAft>
                <a:spcPct val="0"/>
              </a:spcAft>
              <a:defRPr sz="1200">
                <a:solidFill>
                  <a:schemeClr val="tx1"/>
                </a:solidFill>
                <a:latin typeface="Arial" panose="020B0604020202020204" pitchFamily="34" charset="0"/>
              </a:defRPr>
            </a:lvl8pPr>
            <a:lvl9pPr marL="3745359" indent="-220316"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0D8C8EF-3C2E-4845-941E-E3388A8B059D}" type="slidenum">
              <a:rPr lang="en-US" altLang="en-US" sz="1300"/>
              <a:pPr>
                <a:spcBef>
                  <a:spcPct val="0"/>
                </a:spcBef>
              </a:pPr>
              <a:t>23</a:t>
            </a:fld>
            <a:endParaRPr lang="en-US" altLang="en-US" sz="1300" dirty="0"/>
          </a:p>
        </p:txBody>
      </p:sp>
    </p:spTree>
    <p:extLst>
      <p:ext uri="{BB962C8B-B14F-4D97-AF65-F5344CB8AC3E}">
        <p14:creationId xmlns:p14="http://schemas.microsoft.com/office/powerpoint/2010/main" val="32762722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a:ln/>
        </p:spPr>
      </p:sp>
      <p:sp>
        <p:nvSpPr>
          <p:cNvPr id="552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600" dirty="0">
                <a:latin typeface="Arial" panose="020B0604020202020204" pitchFamily="34" charset="0"/>
              </a:rPr>
              <a:t>With</a:t>
            </a:r>
            <a:r>
              <a:rPr lang="en-US" altLang="en-US" sz="1600" baseline="0" dirty="0">
                <a:latin typeface="Arial" panose="020B0604020202020204" pitchFamily="34" charset="0"/>
              </a:rPr>
              <a:t> everything you now know, is your chapter fun, is it cool, does it “look” like The Place to be … and lastly, IS IT The Place to be?</a:t>
            </a:r>
          </a:p>
          <a:p>
            <a:endParaRPr lang="en-US" altLang="en-US" sz="1600" baseline="0" dirty="0">
              <a:latin typeface="Arial" panose="020B0604020202020204" pitchFamily="34" charset="0"/>
            </a:endParaRPr>
          </a:p>
          <a:p>
            <a:r>
              <a:rPr lang="en-US" altLang="en-US" sz="1600" baseline="0" dirty="0">
                <a:latin typeface="Arial" panose="020B0604020202020204" pitchFamily="34" charset="0"/>
              </a:rPr>
              <a:t>If you are surrounded by ERG’s (other Employee Resource Groups), set yourselves apart.  As for this particular picture, I’d like to thing of it as you folks listening today, leaving our virtual CLT and having fun, yourselves, as you put all the ingredients together for a great year.</a:t>
            </a:r>
            <a:endParaRPr lang="en-US" altLang="en-US" sz="1600" dirty="0">
              <a:latin typeface="Arial" panose="020B0604020202020204" pitchFamily="34" charset="0"/>
            </a:endParaRPr>
          </a:p>
        </p:txBody>
      </p:sp>
      <p:sp>
        <p:nvSpPr>
          <p:cNvPr id="5530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16025" indent="-275394">
              <a:spcBef>
                <a:spcPct val="30000"/>
              </a:spcBef>
              <a:defRPr sz="1200">
                <a:solidFill>
                  <a:schemeClr val="tx1"/>
                </a:solidFill>
                <a:latin typeface="Arial" panose="020B0604020202020204" pitchFamily="34" charset="0"/>
              </a:defRPr>
            </a:lvl2pPr>
            <a:lvl3pPr marL="1101577" indent="-220316">
              <a:spcBef>
                <a:spcPct val="30000"/>
              </a:spcBef>
              <a:defRPr sz="1200">
                <a:solidFill>
                  <a:schemeClr val="tx1"/>
                </a:solidFill>
                <a:latin typeface="Arial" panose="020B0604020202020204" pitchFamily="34" charset="0"/>
              </a:defRPr>
            </a:lvl3pPr>
            <a:lvl4pPr marL="1542207" indent="-220316">
              <a:spcBef>
                <a:spcPct val="30000"/>
              </a:spcBef>
              <a:defRPr sz="1200">
                <a:solidFill>
                  <a:schemeClr val="tx1"/>
                </a:solidFill>
                <a:latin typeface="Arial" panose="020B0604020202020204" pitchFamily="34" charset="0"/>
              </a:defRPr>
            </a:lvl4pPr>
            <a:lvl5pPr marL="1982838" indent="-220316">
              <a:spcBef>
                <a:spcPct val="30000"/>
              </a:spcBef>
              <a:defRPr sz="1200">
                <a:solidFill>
                  <a:schemeClr val="tx1"/>
                </a:solidFill>
                <a:latin typeface="Arial" panose="020B0604020202020204" pitchFamily="34" charset="0"/>
              </a:defRPr>
            </a:lvl5pPr>
            <a:lvl6pPr marL="2423468" indent="-220316" eaLnBrk="0" fontAlgn="base" hangingPunct="0">
              <a:spcBef>
                <a:spcPct val="30000"/>
              </a:spcBef>
              <a:spcAft>
                <a:spcPct val="0"/>
              </a:spcAft>
              <a:defRPr sz="1200">
                <a:solidFill>
                  <a:schemeClr val="tx1"/>
                </a:solidFill>
                <a:latin typeface="Arial" panose="020B0604020202020204" pitchFamily="34" charset="0"/>
              </a:defRPr>
            </a:lvl6pPr>
            <a:lvl7pPr marL="2864099" indent="-220316" eaLnBrk="0" fontAlgn="base" hangingPunct="0">
              <a:spcBef>
                <a:spcPct val="30000"/>
              </a:spcBef>
              <a:spcAft>
                <a:spcPct val="0"/>
              </a:spcAft>
              <a:defRPr sz="1200">
                <a:solidFill>
                  <a:schemeClr val="tx1"/>
                </a:solidFill>
                <a:latin typeface="Arial" panose="020B0604020202020204" pitchFamily="34" charset="0"/>
              </a:defRPr>
            </a:lvl7pPr>
            <a:lvl8pPr marL="3304728" indent="-220316" eaLnBrk="0" fontAlgn="base" hangingPunct="0">
              <a:spcBef>
                <a:spcPct val="30000"/>
              </a:spcBef>
              <a:spcAft>
                <a:spcPct val="0"/>
              </a:spcAft>
              <a:defRPr sz="1200">
                <a:solidFill>
                  <a:schemeClr val="tx1"/>
                </a:solidFill>
                <a:latin typeface="Arial" panose="020B0604020202020204" pitchFamily="34" charset="0"/>
              </a:defRPr>
            </a:lvl8pPr>
            <a:lvl9pPr marL="3745359" indent="-220316"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0D8C8EF-3C2E-4845-941E-E3388A8B059D}" type="slidenum">
              <a:rPr lang="en-US" altLang="en-US" sz="1300"/>
              <a:pPr>
                <a:spcBef>
                  <a:spcPct val="0"/>
                </a:spcBef>
              </a:pPr>
              <a:t>24</a:t>
            </a:fld>
            <a:endParaRPr lang="en-US" altLang="en-US" sz="1300" dirty="0"/>
          </a:p>
        </p:txBody>
      </p:sp>
    </p:spTree>
    <p:extLst>
      <p:ext uri="{BB962C8B-B14F-4D97-AF65-F5344CB8AC3E}">
        <p14:creationId xmlns:p14="http://schemas.microsoft.com/office/powerpoint/2010/main" val="32762722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p:cNvSpPr>
            <a:spLocks noGrp="1" noRot="1" noChangeAspect="1" noTextEdit="1"/>
          </p:cNvSpPr>
          <p:nvPr>
            <p:ph type="sldImg"/>
          </p:nvPr>
        </p:nvSpPr>
        <p:spPr>
          <a:ln/>
        </p:spPr>
      </p:sp>
      <p:sp>
        <p:nvSpPr>
          <p:cNvPr id="573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600" dirty="0">
                <a:latin typeface="Arial" panose="020B0604020202020204" pitchFamily="34" charset="0"/>
              </a:rPr>
              <a:t>Nurturing a successful chapter is an ongoing process.</a:t>
            </a:r>
          </a:p>
          <a:p>
            <a:pPr eaLnBrk="1" hangingPunct="1"/>
            <a:endParaRPr lang="en-US" altLang="en-US" sz="1600" dirty="0">
              <a:latin typeface="Arial" panose="020B0604020202020204" pitchFamily="34" charset="0"/>
            </a:endParaRPr>
          </a:p>
          <a:p>
            <a:pPr eaLnBrk="1" hangingPunct="1"/>
            <a:r>
              <a:rPr lang="en-US" altLang="en-US" sz="1600" dirty="0">
                <a:latin typeface="Arial" panose="020B0604020202020204" pitchFamily="34" charset="0"/>
              </a:rPr>
              <a:t>Every year our chapters change officers and every year we are faced with new challenges and opportunities.</a:t>
            </a:r>
          </a:p>
          <a:p>
            <a:pPr eaLnBrk="1" hangingPunct="1"/>
            <a:endParaRPr lang="en-US" altLang="en-US" sz="1600" dirty="0">
              <a:latin typeface="Arial" panose="020B0604020202020204" pitchFamily="34" charset="0"/>
            </a:endParaRPr>
          </a:p>
          <a:p>
            <a:pPr eaLnBrk="1" hangingPunct="1"/>
            <a:r>
              <a:rPr lang="en-US" altLang="en-US" sz="1600" dirty="0">
                <a:latin typeface="Arial" panose="020B0604020202020204" pitchFamily="34" charset="0"/>
              </a:rPr>
              <a:t>You and I have two main tasks in front of us: to prepare all our officers to do their jobs well, and to create a chapter atmosphere that brings favor and distinction to all we are trying to do.</a:t>
            </a:r>
          </a:p>
          <a:p>
            <a:endParaRPr lang="en-US" altLang="en-US" sz="1600" dirty="0">
              <a:latin typeface="Arial" panose="020B0604020202020204" pitchFamily="34" charset="0"/>
            </a:endParaRPr>
          </a:p>
        </p:txBody>
      </p:sp>
      <p:sp>
        <p:nvSpPr>
          <p:cNvPr id="573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16025" indent="-275394">
              <a:spcBef>
                <a:spcPct val="30000"/>
              </a:spcBef>
              <a:defRPr sz="1200">
                <a:solidFill>
                  <a:schemeClr val="tx1"/>
                </a:solidFill>
                <a:latin typeface="Arial" panose="020B0604020202020204" pitchFamily="34" charset="0"/>
              </a:defRPr>
            </a:lvl2pPr>
            <a:lvl3pPr marL="1101577" indent="-220316">
              <a:spcBef>
                <a:spcPct val="30000"/>
              </a:spcBef>
              <a:defRPr sz="1200">
                <a:solidFill>
                  <a:schemeClr val="tx1"/>
                </a:solidFill>
                <a:latin typeface="Arial" panose="020B0604020202020204" pitchFamily="34" charset="0"/>
              </a:defRPr>
            </a:lvl3pPr>
            <a:lvl4pPr marL="1542207" indent="-220316">
              <a:spcBef>
                <a:spcPct val="30000"/>
              </a:spcBef>
              <a:defRPr sz="1200">
                <a:solidFill>
                  <a:schemeClr val="tx1"/>
                </a:solidFill>
                <a:latin typeface="Arial" panose="020B0604020202020204" pitchFamily="34" charset="0"/>
              </a:defRPr>
            </a:lvl4pPr>
            <a:lvl5pPr marL="1982838" indent="-220316">
              <a:spcBef>
                <a:spcPct val="30000"/>
              </a:spcBef>
              <a:defRPr sz="1200">
                <a:solidFill>
                  <a:schemeClr val="tx1"/>
                </a:solidFill>
                <a:latin typeface="Arial" panose="020B0604020202020204" pitchFamily="34" charset="0"/>
              </a:defRPr>
            </a:lvl5pPr>
            <a:lvl6pPr marL="2423468" indent="-220316" eaLnBrk="0" fontAlgn="base" hangingPunct="0">
              <a:spcBef>
                <a:spcPct val="30000"/>
              </a:spcBef>
              <a:spcAft>
                <a:spcPct val="0"/>
              </a:spcAft>
              <a:defRPr sz="1200">
                <a:solidFill>
                  <a:schemeClr val="tx1"/>
                </a:solidFill>
                <a:latin typeface="Arial" panose="020B0604020202020204" pitchFamily="34" charset="0"/>
              </a:defRPr>
            </a:lvl6pPr>
            <a:lvl7pPr marL="2864099" indent="-220316" eaLnBrk="0" fontAlgn="base" hangingPunct="0">
              <a:spcBef>
                <a:spcPct val="30000"/>
              </a:spcBef>
              <a:spcAft>
                <a:spcPct val="0"/>
              </a:spcAft>
              <a:defRPr sz="1200">
                <a:solidFill>
                  <a:schemeClr val="tx1"/>
                </a:solidFill>
                <a:latin typeface="Arial" panose="020B0604020202020204" pitchFamily="34" charset="0"/>
              </a:defRPr>
            </a:lvl7pPr>
            <a:lvl8pPr marL="3304728" indent="-220316" eaLnBrk="0" fontAlgn="base" hangingPunct="0">
              <a:spcBef>
                <a:spcPct val="30000"/>
              </a:spcBef>
              <a:spcAft>
                <a:spcPct val="0"/>
              </a:spcAft>
              <a:defRPr sz="1200">
                <a:solidFill>
                  <a:schemeClr val="tx1"/>
                </a:solidFill>
                <a:latin typeface="Arial" panose="020B0604020202020204" pitchFamily="34" charset="0"/>
              </a:defRPr>
            </a:lvl8pPr>
            <a:lvl9pPr marL="3745359" indent="-220316"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29EAE2C-F7D1-4FCE-973C-5D21D2D86BCA}" type="slidenum">
              <a:rPr lang="en-US" altLang="en-US" sz="1300"/>
              <a:pPr>
                <a:spcBef>
                  <a:spcPct val="0"/>
                </a:spcBef>
              </a:pPr>
              <a:t>25</a:t>
            </a:fld>
            <a:endParaRPr lang="en-US" altLang="en-US" sz="1300" dirty="0"/>
          </a:p>
        </p:txBody>
      </p:sp>
    </p:spTree>
    <p:extLst>
      <p:ext uri="{BB962C8B-B14F-4D97-AF65-F5344CB8AC3E}">
        <p14:creationId xmlns:p14="http://schemas.microsoft.com/office/powerpoint/2010/main" val="42227946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16025" indent="-275394">
              <a:spcBef>
                <a:spcPct val="30000"/>
              </a:spcBef>
              <a:defRPr sz="1200">
                <a:solidFill>
                  <a:schemeClr val="tx1"/>
                </a:solidFill>
                <a:latin typeface="Arial" panose="020B0604020202020204" pitchFamily="34" charset="0"/>
              </a:defRPr>
            </a:lvl2pPr>
            <a:lvl3pPr marL="1101577" indent="-220316">
              <a:spcBef>
                <a:spcPct val="30000"/>
              </a:spcBef>
              <a:defRPr sz="1200">
                <a:solidFill>
                  <a:schemeClr val="tx1"/>
                </a:solidFill>
                <a:latin typeface="Arial" panose="020B0604020202020204" pitchFamily="34" charset="0"/>
              </a:defRPr>
            </a:lvl3pPr>
            <a:lvl4pPr marL="1542207" indent="-220316">
              <a:spcBef>
                <a:spcPct val="30000"/>
              </a:spcBef>
              <a:defRPr sz="1200">
                <a:solidFill>
                  <a:schemeClr val="tx1"/>
                </a:solidFill>
                <a:latin typeface="Arial" panose="020B0604020202020204" pitchFamily="34" charset="0"/>
              </a:defRPr>
            </a:lvl4pPr>
            <a:lvl5pPr marL="1982838" indent="-220316">
              <a:spcBef>
                <a:spcPct val="30000"/>
              </a:spcBef>
              <a:defRPr sz="1200">
                <a:solidFill>
                  <a:schemeClr val="tx1"/>
                </a:solidFill>
                <a:latin typeface="Arial" panose="020B0604020202020204" pitchFamily="34" charset="0"/>
              </a:defRPr>
            </a:lvl5pPr>
            <a:lvl6pPr marL="2423468" indent="-220316" eaLnBrk="0" fontAlgn="base" hangingPunct="0">
              <a:spcBef>
                <a:spcPct val="30000"/>
              </a:spcBef>
              <a:spcAft>
                <a:spcPct val="0"/>
              </a:spcAft>
              <a:defRPr sz="1200">
                <a:solidFill>
                  <a:schemeClr val="tx1"/>
                </a:solidFill>
                <a:latin typeface="Arial" panose="020B0604020202020204" pitchFamily="34" charset="0"/>
              </a:defRPr>
            </a:lvl6pPr>
            <a:lvl7pPr marL="2864099" indent="-220316" eaLnBrk="0" fontAlgn="base" hangingPunct="0">
              <a:spcBef>
                <a:spcPct val="30000"/>
              </a:spcBef>
              <a:spcAft>
                <a:spcPct val="0"/>
              </a:spcAft>
              <a:defRPr sz="1200">
                <a:solidFill>
                  <a:schemeClr val="tx1"/>
                </a:solidFill>
                <a:latin typeface="Arial" panose="020B0604020202020204" pitchFamily="34" charset="0"/>
              </a:defRPr>
            </a:lvl7pPr>
            <a:lvl8pPr marL="3304728" indent="-220316" eaLnBrk="0" fontAlgn="base" hangingPunct="0">
              <a:spcBef>
                <a:spcPct val="30000"/>
              </a:spcBef>
              <a:spcAft>
                <a:spcPct val="0"/>
              </a:spcAft>
              <a:defRPr sz="1200">
                <a:solidFill>
                  <a:schemeClr val="tx1"/>
                </a:solidFill>
                <a:latin typeface="Arial" panose="020B0604020202020204" pitchFamily="34" charset="0"/>
              </a:defRPr>
            </a:lvl8pPr>
            <a:lvl9pPr marL="3745359" indent="-220316"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56B052F-2969-4C79-9DFC-67D563C58A4F}" type="slidenum">
              <a:rPr lang="en-US" altLang="en-US" sz="1300"/>
              <a:pPr>
                <a:spcBef>
                  <a:spcPct val="0"/>
                </a:spcBef>
              </a:pPr>
              <a:t>26</a:t>
            </a:fld>
            <a:endParaRPr lang="en-US" altLang="en-US" sz="1300" dirty="0"/>
          </a:p>
        </p:txBody>
      </p:sp>
      <p:sp>
        <p:nvSpPr>
          <p:cNvPr id="61443" name="Rectangle 2"/>
          <p:cNvSpPr>
            <a:spLocks noGrp="1" noRot="1" noChangeAspect="1" noChangeArrowheads="1" noTextEdit="1"/>
          </p:cNvSpPr>
          <p:nvPr>
            <p:ph type="sldImg"/>
          </p:nvPr>
        </p:nvSpPr>
        <p:spPr>
          <a:ln/>
        </p:spPr>
      </p:sp>
      <p:sp>
        <p:nvSpPr>
          <p:cNvPr id="61444" name="Notes Placeholder 4"/>
          <p:cNvSpPr>
            <a:spLocks noGrp="1"/>
          </p:cNvSpPr>
          <p:nvPr/>
        </p:nvSpPr>
        <p:spPr bwMode="auto">
          <a:xfrm>
            <a:off x="701346" y="4416100"/>
            <a:ext cx="5607711" cy="4182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58" tIns="46580" rIns="93158" bIns="46580"/>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endParaRPr lang="en-US" altLang="en-US"/>
          </a:p>
        </p:txBody>
      </p:sp>
      <p:sp>
        <p:nvSpPr>
          <p:cNvPr id="5" name="Notes Placeholder 4"/>
          <p:cNvSpPr>
            <a:spLocks noGrp="1"/>
          </p:cNvSpPr>
          <p:nvPr>
            <p:ph type="body" idx="1"/>
          </p:nvPr>
        </p:nvSpPr>
        <p:spPr/>
        <p:txBody>
          <a:bodyPr>
            <a:normAutofit/>
          </a:bodyPr>
          <a:lstStyle/>
          <a:p>
            <a:endParaRPr lang="en-US" sz="1600" dirty="0"/>
          </a:p>
        </p:txBody>
      </p:sp>
    </p:spTree>
    <p:extLst>
      <p:ext uri="{BB962C8B-B14F-4D97-AF65-F5344CB8AC3E}">
        <p14:creationId xmlns:p14="http://schemas.microsoft.com/office/powerpoint/2010/main" val="31372801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16025" indent="-275394">
              <a:spcBef>
                <a:spcPct val="30000"/>
              </a:spcBef>
              <a:defRPr sz="1200">
                <a:solidFill>
                  <a:schemeClr val="tx1"/>
                </a:solidFill>
                <a:latin typeface="Arial" panose="020B0604020202020204" pitchFamily="34" charset="0"/>
              </a:defRPr>
            </a:lvl2pPr>
            <a:lvl3pPr marL="1101577" indent="-220316">
              <a:spcBef>
                <a:spcPct val="30000"/>
              </a:spcBef>
              <a:defRPr sz="1200">
                <a:solidFill>
                  <a:schemeClr val="tx1"/>
                </a:solidFill>
                <a:latin typeface="Arial" panose="020B0604020202020204" pitchFamily="34" charset="0"/>
              </a:defRPr>
            </a:lvl3pPr>
            <a:lvl4pPr marL="1542207" indent="-220316">
              <a:spcBef>
                <a:spcPct val="30000"/>
              </a:spcBef>
              <a:defRPr sz="1200">
                <a:solidFill>
                  <a:schemeClr val="tx1"/>
                </a:solidFill>
                <a:latin typeface="Arial" panose="020B0604020202020204" pitchFamily="34" charset="0"/>
              </a:defRPr>
            </a:lvl4pPr>
            <a:lvl5pPr marL="1982838" indent="-220316">
              <a:spcBef>
                <a:spcPct val="30000"/>
              </a:spcBef>
              <a:defRPr sz="1200">
                <a:solidFill>
                  <a:schemeClr val="tx1"/>
                </a:solidFill>
                <a:latin typeface="Arial" panose="020B0604020202020204" pitchFamily="34" charset="0"/>
              </a:defRPr>
            </a:lvl5pPr>
            <a:lvl6pPr marL="2423468" indent="-220316" eaLnBrk="0" fontAlgn="base" hangingPunct="0">
              <a:spcBef>
                <a:spcPct val="30000"/>
              </a:spcBef>
              <a:spcAft>
                <a:spcPct val="0"/>
              </a:spcAft>
              <a:defRPr sz="1200">
                <a:solidFill>
                  <a:schemeClr val="tx1"/>
                </a:solidFill>
                <a:latin typeface="Arial" panose="020B0604020202020204" pitchFamily="34" charset="0"/>
              </a:defRPr>
            </a:lvl6pPr>
            <a:lvl7pPr marL="2864099" indent="-220316" eaLnBrk="0" fontAlgn="base" hangingPunct="0">
              <a:spcBef>
                <a:spcPct val="30000"/>
              </a:spcBef>
              <a:spcAft>
                <a:spcPct val="0"/>
              </a:spcAft>
              <a:defRPr sz="1200">
                <a:solidFill>
                  <a:schemeClr val="tx1"/>
                </a:solidFill>
                <a:latin typeface="Arial" panose="020B0604020202020204" pitchFamily="34" charset="0"/>
              </a:defRPr>
            </a:lvl7pPr>
            <a:lvl8pPr marL="3304728" indent="-220316" eaLnBrk="0" fontAlgn="base" hangingPunct="0">
              <a:spcBef>
                <a:spcPct val="30000"/>
              </a:spcBef>
              <a:spcAft>
                <a:spcPct val="0"/>
              </a:spcAft>
              <a:defRPr sz="1200">
                <a:solidFill>
                  <a:schemeClr val="tx1"/>
                </a:solidFill>
                <a:latin typeface="Arial" panose="020B0604020202020204" pitchFamily="34" charset="0"/>
              </a:defRPr>
            </a:lvl8pPr>
            <a:lvl9pPr marL="3745359" indent="-220316"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56B052F-2969-4C79-9DFC-67D563C58A4F}" type="slidenum">
              <a:rPr lang="en-US" altLang="en-US" sz="1300"/>
              <a:pPr>
                <a:spcBef>
                  <a:spcPct val="0"/>
                </a:spcBef>
              </a:pPr>
              <a:t>27</a:t>
            </a:fld>
            <a:endParaRPr lang="en-US" altLang="en-US" sz="1300" dirty="0"/>
          </a:p>
        </p:txBody>
      </p:sp>
      <p:sp>
        <p:nvSpPr>
          <p:cNvPr id="61443" name="Rectangle 2"/>
          <p:cNvSpPr>
            <a:spLocks noGrp="1" noRot="1" noChangeAspect="1" noChangeArrowheads="1" noTextEdit="1"/>
          </p:cNvSpPr>
          <p:nvPr>
            <p:ph type="sldImg"/>
          </p:nvPr>
        </p:nvSpPr>
        <p:spPr>
          <a:ln/>
        </p:spPr>
      </p:sp>
      <p:sp>
        <p:nvSpPr>
          <p:cNvPr id="61444" name="Notes Placeholder 4"/>
          <p:cNvSpPr>
            <a:spLocks noGrp="1"/>
          </p:cNvSpPr>
          <p:nvPr/>
        </p:nvSpPr>
        <p:spPr bwMode="auto">
          <a:xfrm>
            <a:off x="701346" y="4416100"/>
            <a:ext cx="5607711" cy="4182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58" tIns="46580" rIns="93158" bIns="46580"/>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endParaRPr lang="en-US" altLang="en-US"/>
          </a:p>
        </p:txBody>
      </p:sp>
      <p:sp>
        <p:nvSpPr>
          <p:cNvPr id="5" name="Notes Placeholder 4"/>
          <p:cNvSpPr>
            <a:spLocks noGrp="1"/>
          </p:cNvSpPr>
          <p:nvPr>
            <p:ph type="body" idx="1"/>
          </p:nvPr>
        </p:nvSpPr>
        <p:spPr/>
        <p:txBody>
          <a:bodyPr>
            <a:normAutofit/>
          </a:bodyPr>
          <a:lstStyle/>
          <a:p>
            <a:endParaRPr lang="en-US" sz="1600" dirty="0"/>
          </a:p>
        </p:txBody>
      </p:sp>
    </p:spTree>
    <p:extLst>
      <p:ext uri="{BB962C8B-B14F-4D97-AF65-F5344CB8AC3E}">
        <p14:creationId xmlns:p14="http://schemas.microsoft.com/office/powerpoint/2010/main" val="17409399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16025" indent="-275394">
              <a:spcBef>
                <a:spcPct val="30000"/>
              </a:spcBef>
              <a:defRPr sz="1200">
                <a:solidFill>
                  <a:schemeClr val="tx1"/>
                </a:solidFill>
                <a:latin typeface="Arial" panose="020B0604020202020204" pitchFamily="34" charset="0"/>
              </a:defRPr>
            </a:lvl2pPr>
            <a:lvl3pPr marL="1101577" indent="-220316">
              <a:spcBef>
                <a:spcPct val="30000"/>
              </a:spcBef>
              <a:defRPr sz="1200">
                <a:solidFill>
                  <a:schemeClr val="tx1"/>
                </a:solidFill>
                <a:latin typeface="Arial" panose="020B0604020202020204" pitchFamily="34" charset="0"/>
              </a:defRPr>
            </a:lvl3pPr>
            <a:lvl4pPr marL="1542207" indent="-220316">
              <a:spcBef>
                <a:spcPct val="30000"/>
              </a:spcBef>
              <a:defRPr sz="1200">
                <a:solidFill>
                  <a:schemeClr val="tx1"/>
                </a:solidFill>
                <a:latin typeface="Arial" panose="020B0604020202020204" pitchFamily="34" charset="0"/>
              </a:defRPr>
            </a:lvl4pPr>
            <a:lvl5pPr marL="1982838" indent="-220316">
              <a:spcBef>
                <a:spcPct val="30000"/>
              </a:spcBef>
              <a:defRPr sz="1200">
                <a:solidFill>
                  <a:schemeClr val="tx1"/>
                </a:solidFill>
                <a:latin typeface="Arial" panose="020B0604020202020204" pitchFamily="34" charset="0"/>
              </a:defRPr>
            </a:lvl5pPr>
            <a:lvl6pPr marL="2423468" indent="-220316" eaLnBrk="0" fontAlgn="base" hangingPunct="0">
              <a:spcBef>
                <a:spcPct val="30000"/>
              </a:spcBef>
              <a:spcAft>
                <a:spcPct val="0"/>
              </a:spcAft>
              <a:defRPr sz="1200">
                <a:solidFill>
                  <a:schemeClr val="tx1"/>
                </a:solidFill>
                <a:latin typeface="Arial" panose="020B0604020202020204" pitchFamily="34" charset="0"/>
              </a:defRPr>
            </a:lvl6pPr>
            <a:lvl7pPr marL="2864099" indent="-220316" eaLnBrk="0" fontAlgn="base" hangingPunct="0">
              <a:spcBef>
                <a:spcPct val="30000"/>
              </a:spcBef>
              <a:spcAft>
                <a:spcPct val="0"/>
              </a:spcAft>
              <a:defRPr sz="1200">
                <a:solidFill>
                  <a:schemeClr val="tx1"/>
                </a:solidFill>
                <a:latin typeface="Arial" panose="020B0604020202020204" pitchFamily="34" charset="0"/>
              </a:defRPr>
            </a:lvl7pPr>
            <a:lvl8pPr marL="3304728" indent="-220316" eaLnBrk="0" fontAlgn="base" hangingPunct="0">
              <a:spcBef>
                <a:spcPct val="30000"/>
              </a:spcBef>
              <a:spcAft>
                <a:spcPct val="0"/>
              </a:spcAft>
              <a:defRPr sz="1200">
                <a:solidFill>
                  <a:schemeClr val="tx1"/>
                </a:solidFill>
                <a:latin typeface="Arial" panose="020B0604020202020204" pitchFamily="34" charset="0"/>
              </a:defRPr>
            </a:lvl8pPr>
            <a:lvl9pPr marL="3745359" indent="-220316"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56B052F-2969-4C79-9DFC-67D563C58A4F}" type="slidenum">
              <a:rPr lang="en-US" altLang="en-US" sz="1300"/>
              <a:pPr>
                <a:spcBef>
                  <a:spcPct val="0"/>
                </a:spcBef>
              </a:pPr>
              <a:t>28</a:t>
            </a:fld>
            <a:endParaRPr lang="en-US" altLang="en-US" sz="1300" dirty="0"/>
          </a:p>
        </p:txBody>
      </p:sp>
      <p:sp>
        <p:nvSpPr>
          <p:cNvPr id="61443" name="Rectangle 2"/>
          <p:cNvSpPr>
            <a:spLocks noGrp="1" noRot="1" noChangeAspect="1" noChangeArrowheads="1" noTextEdit="1"/>
          </p:cNvSpPr>
          <p:nvPr>
            <p:ph type="sldImg"/>
          </p:nvPr>
        </p:nvSpPr>
        <p:spPr>
          <a:ln/>
        </p:spPr>
      </p:sp>
      <p:sp>
        <p:nvSpPr>
          <p:cNvPr id="61444" name="Notes Placeholder 4"/>
          <p:cNvSpPr>
            <a:spLocks noGrp="1"/>
          </p:cNvSpPr>
          <p:nvPr/>
        </p:nvSpPr>
        <p:spPr bwMode="auto">
          <a:xfrm>
            <a:off x="701346" y="4416100"/>
            <a:ext cx="5607711" cy="4182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58" tIns="46580" rIns="93158" bIns="46580"/>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endParaRPr lang="en-US" altLang="en-US"/>
          </a:p>
        </p:txBody>
      </p:sp>
      <p:sp>
        <p:nvSpPr>
          <p:cNvPr id="5" name="Notes Placeholder 4"/>
          <p:cNvSpPr>
            <a:spLocks noGrp="1"/>
          </p:cNvSpPr>
          <p:nvPr>
            <p:ph type="body" idx="1"/>
          </p:nvPr>
        </p:nvSpPr>
        <p:spPr/>
        <p:txBody>
          <a:bodyPr>
            <a:normAutofit/>
          </a:bodyPr>
          <a:lstStyle/>
          <a:p>
            <a:endParaRPr lang="en-US" sz="1600" dirty="0"/>
          </a:p>
        </p:txBody>
      </p:sp>
    </p:spTree>
    <p:extLst>
      <p:ext uri="{BB962C8B-B14F-4D97-AF65-F5344CB8AC3E}">
        <p14:creationId xmlns:p14="http://schemas.microsoft.com/office/powerpoint/2010/main" val="409780611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16025" indent="-275394">
              <a:spcBef>
                <a:spcPct val="30000"/>
              </a:spcBef>
              <a:defRPr sz="1200">
                <a:solidFill>
                  <a:schemeClr val="tx1"/>
                </a:solidFill>
                <a:latin typeface="Arial" panose="020B0604020202020204" pitchFamily="34" charset="0"/>
              </a:defRPr>
            </a:lvl2pPr>
            <a:lvl3pPr marL="1101577" indent="-220316">
              <a:spcBef>
                <a:spcPct val="30000"/>
              </a:spcBef>
              <a:defRPr sz="1200">
                <a:solidFill>
                  <a:schemeClr val="tx1"/>
                </a:solidFill>
                <a:latin typeface="Arial" panose="020B0604020202020204" pitchFamily="34" charset="0"/>
              </a:defRPr>
            </a:lvl3pPr>
            <a:lvl4pPr marL="1542207" indent="-220316">
              <a:spcBef>
                <a:spcPct val="30000"/>
              </a:spcBef>
              <a:defRPr sz="1200">
                <a:solidFill>
                  <a:schemeClr val="tx1"/>
                </a:solidFill>
                <a:latin typeface="Arial" panose="020B0604020202020204" pitchFamily="34" charset="0"/>
              </a:defRPr>
            </a:lvl4pPr>
            <a:lvl5pPr marL="1982838" indent="-220316">
              <a:spcBef>
                <a:spcPct val="30000"/>
              </a:spcBef>
              <a:defRPr sz="1200">
                <a:solidFill>
                  <a:schemeClr val="tx1"/>
                </a:solidFill>
                <a:latin typeface="Arial" panose="020B0604020202020204" pitchFamily="34" charset="0"/>
              </a:defRPr>
            </a:lvl5pPr>
            <a:lvl6pPr marL="2423468" indent="-220316" eaLnBrk="0" fontAlgn="base" hangingPunct="0">
              <a:spcBef>
                <a:spcPct val="30000"/>
              </a:spcBef>
              <a:spcAft>
                <a:spcPct val="0"/>
              </a:spcAft>
              <a:defRPr sz="1200">
                <a:solidFill>
                  <a:schemeClr val="tx1"/>
                </a:solidFill>
                <a:latin typeface="Arial" panose="020B0604020202020204" pitchFamily="34" charset="0"/>
              </a:defRPr>
            </a:lvl6pPr>
            <a:lvl7pPr marL="2864099" indent="-220316" eaLnBrk="0" fontAlgn="base" hangingPunct="0">
              <a:spcBef>
                <a:spcPct val="30000"/>
              </a:spcBef>
              <a:spcAft>
                <a:spcPct val="0"/>
              </a:spcAft>
              <a:defRPr sz="1200">
                <a:solidFill>
                  <a:schemeClr val="tx1"/>
                </a:solidFill>
                <a:latin typeface="Arial" panose="020B0604020202020204" pitchFamily="34" charset="0"/>
              </a:defRPr>
            </a:lvl7pPr>
            <a:lvl8pPr marL="3304728" indent="-220316" eaLnBrk="0" fontAlgn="base" hangingPunct="0">
              <a:spcBef>
                <a:spcPct val="30000"/>
              </a:spcBef>
              <a:spcAft>
                <a:spcPct val="0"/>
              </a:spcAft>
              <a:defRPr sz="1200">
                <a:solidFill>
                  <a:schemeClr val="tx1"/>
                </a:solidFill>
                <a:latin typeface="Arial" panose="020B0604020202020204" pitchFamily="34" charset="0"/>
              </a:defRPr>
            </a:lvl8pPr>
            <a:lvl9pPr marL="3745359" indent="-220316"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56B052F-2969-4C79-9DFC-67D563C58A4F}" type="slidenum">
              <a:rPr lang="en-US" altLang="en-US" sz="1300"/>
              <a:pPr>
                <a:spcBef>
                  <a:spcPct val="0"/>
                </a:spcBef>
              </a:pPr>
              <a:t>29</a:t>
            </a:fld>
            <a:endParaRPr lang="en-US" altLang="en-US" sz="1300" dirty="0"/>
          </a:p>
        </p:txBody>
      </p:sp>
      <p:sp>
        <p:nvSpPr>
          <p:cNvPr id="61443" name="Rectangle 2"/>
          <p:cNvSpPr>
            <a:spLocks noGrp="1" noRot="1" noChangeAspect="1" noChangeArrowheads="1" noTextEdit="1"/>
          </p:cNvSpPr>
          <p:nvPr>
            <p:ph type="sldImg"/>
          </p:nvPr>
        </p:nvSpPr>
        <p:spPr>
          <a:xfrm>
            <a:off x="1828800" y="609600"/>
            <a:ext cx="2657475" cy="1993900"/>
          </a:xfrm>
          <a:ln/>
        </p:spPr>
      </p:sp>
      <p:sp>
        <p:nvSpPr>
          <p:cNvPr id="61444" name="Notes Placeholder 4"/>
          <p:cNvSpPr>
            <a:spLocks noGrp="1"/>
          </p:cNvSpPr>
          <p:nvPr/>
        </p:nvSpPr>
        <p:spPr bwMode="auto">
          <a:xfrm>
            <a:off x="701346" y="4416100"/>
            <a:ext cx="5607711" cy="4182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58" tIns="46580" rIns="93158" bIns="46580"/>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endParaRPr lang="en-US" altLang="en-US"/>
          </a:p>
        </p:txBody>
      </p:sp>
      <p:sp>
        <p:nvSpPr>
          <p:cNvPr id="5" name="Notes Placeholder 4"/>
          <p:cNvSpPr>
            <a:spLocks noGrp="1"/>
          </p:cNvSpPr>
          <p:nvPr>
            <p:ph type="body" idx="1"/>
          </p:nvPr>
        </p:nvSpPr>
        <p:spPr>
          <a:xfrm>
            <a:off x="701346" y="2895600"/>
            <a:ext cx="5607711" cy="5702957"/>
          </a:xfrm>
        </p:spPr>
        <p:txBody>
          <a:bodyPr>
            <a:normAutofit/>
          </a:bodyPr>
          <a:lstStyle/>
          <a:p>
            <a:r>
              <a:rPr lang="en-US" sz="1700" b="0" i="0" kern="1200" dirty="0">
                <a:solidFill>
                  <a:schemeClr val="tx1"/>
                </a:solidFill>
                <a:effectLst/>
              </a:rPr>
              <a:t>When you work in an office, the daily routine of getting ready and commuting helps your brain get ready for the day. When you’re working remotely, you can create “start the day” triggers that get your head ready for work in a similar way, like exercising, reading the news, or making coffee.</a:t>
            </a:r>
          </a:p>
          <a:p>
            <a:r>
              <a:rPr lang="en-US" sz="1700" b="0" i="0" kern="1200" dirty="0">
                <a:solidFill>
                  <a:schemeClr val="tx1"/>
                </a:solidFill>
                <a:effectLst/>
              </a:rPr>
              <a:t>A workspace may also be key. If you can sit down and be productive anywhere, that’s great. If you need more structure, establishing a designated workspace — whether it’s a separate room, a fully stocked desk, or just a clean part of your kitchen table — can help tell your brain you’re in the place where you do work productively and without distraction.</a:t>
            </a:r>
          </a:p>
          <a:p>
            <a:r>
              <a:rPr lang="en-US" sz="1700" b="0" i="0" kern="1200" dirty="0">
                <a:solidFill>
                  <a:schemeClr val="tx1"/>
                </a:solidFill>
                <a:effectLst/>
              </a:rPr>
              <a:t>About distractions: They’re one of the biggest challenges of working remotely. To keep your brain in the right mode, avoid doing nonwork tasks during your work time. For example, schedule a separate time to do laundry instead of tackling it while you’re finishing a work presentation.</a:t>
            </a:r>
          </a:p>
          <a:p>
            <a:endParaRPr lang="en-US" sz="1700" dirty="0"/>
          </a:p>
        </p:txBody>
      </p:sp>
    </p:spTree>
    <p:extLst>
      <p:ext uri="{BB962C8B-B14F-4D97-AF65-F5344CB8AC3E}">
        <p14:creationId xmlns:p14="http://schemas.microsoft.com/office/powerpoint/2010/main" val="2376028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16025" indent="-275394">
              <a:spcBef>
                <a:spcPct val="30000"/>
              </a:spcBef>
              <a:defRPr sz="1200">
                <a:solidFill>
                  <a:schemeClr val="tx1"/>
                </a:solidFill>
                <a:latin typeface="Arial" panose="020B0604020202020204" pitchFamily="34" charset="0"/>
              </a:defRPr>
            </a:lvl2pPr>
            <a:lvl3pPr marL="1101577" indent="-220316">
              <a:spcBef>
                <a:spcPct val="30000"/>
              </a:spcBef>
              <a:defRPr sz="1200">
                <a:solidFill>
                  <a:schemeClr val="tx1"/>
                </a:solidFill>
                <a:latin typeface="Arial" panose="020B0604020202020204" pitchFamily="34" charset="0"/>
              </a:defRPr>
            </a:lvl3pPr>
            <a:lvl4pPr marL="1542207" indent="-220316">
              <a:spcBef>
                <a:spcPct val="30000"/>
              </a:spcBef>
              <a:defRPr sz="1200">
                <a:solidFill>
                  <a:schemeClr val="tx1"/>
                </a:solidFill>
                <a:latin typeface="Arial" panose="020B0604020202020204" pitchFamily="34" charset="0"/>
              </a:defRPr>
            </a:lvl4pPr>
            <a:lvl5pPr marL="1982838" indent="-220316">
              <a:spcBef>
                <a:spcPct val="30000"/>
              </a:spcBef>
              <a:defRPr sz="1200">
                <a:solidFill>
                  <a:schemeClr val="tx1"/>
                </a:solidFill>
                <a:latin typeface="Arial" panose="020B0604020202020204" pitchFamily="34" charset="0"/>
              </a:defRPr>
            </a:lvl5pPr>
            <a:lvl6pPr marL="2423468" indent="-220316" eaLnBrk="0" fontAlgn="base" hangingPunct="0">
              <a:spcBef>
                <a:spcPct val="30000"/>
              </a:spcBef>
              <a:spcAft>
                <a:spcPct val="0"/>
              </a:spcAft>
              <a:defRPr sz="1200">
                <a:solidFill>
                  <a:schemeClr val="tx1"/>
                </a:solidFill>
                <a:latin typeface="Arial" panose="020B0604020202020204" pitchFamily="34" charset="0"/>
              </a:defRPr>
            </a:lvl6pPr>
            <a:lvl7pPr marL="2864099" indent="-220316" eaLnBrk="0" fontAlgn="base" hangingPunct="0">
              <a:spcBef>
                <a:spcPct val="30000"/>
              </a:spcBef>
              <a:spcAft>
                <a:spcPct val="0"/>
              </a:spcAft>
              <a:defRPr sz="1200">
                <a:solidFill>
                  <a:schemeClr val="tx1"/>
                </a:solidFill>
                <a:latin typeface="Arial" panose="020B0604020202020204" pitchFamily="34" charset="0"/>
              </a:defRPr>
            </a:lvl7pPr>
            <a:lvl8pPr marL="3304728" indent="-220316" eaLnBrk="0" fontAlgn="base" hangingPunct="0">
              <a:spcBef>
                <a:spcPct val="30000"/>
              </a:spcBef>
              <a:spcAft>
                <a:spcPct val="0"/>
              </a:spcAft>
              <a:defRPr sz="1200">
                <a:solidFill>
                  <a:schemeClr val="tx1"/>
                </a:solidFill>
                <a:latin typeface="Arial" panose="020B0604020202020204" pitchFamily="34" charset="0"/>
              </a:defRPr>
            </a:lvl8pPr>
            <a:lvl9pPr marL="3745359" indent="-220316"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C6E8C2B-D593-42FE-B704-29C5364271F0}" type="slidenum">
              <a:rPr lang="en-US" altLang="en-US" sz="1300"/>
              <a:pPr>
                <a:spcBef>
                  <a:spcPct val="0"/>
                </a:spcBef>
              </a:pPr>
              <a:t>3</a:t>
            </a:fld>
            <a:endParaRPr lang="en-US" altLang="en-US" sz="1300" dirty="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600" dirty="0">
                <a:latin typeface="Arial" panose="020B0604020202020204" pitchFamily="34" charset="0"/>
              </a:rPr>
              <a:t>Thank you and</a:t>
            </a:r>
            <a:r>
              <a:rPr lang="en-US" altLang="en-US" sz="1600" baseline="0" dirty="0">
                <a:latin typeface="Arial" panose="020B0604020202020204" pitchFamily="34" charset="0"/>
              </a:rPr>
              <a:t> Good Morning!</a:t>
            </a:r>
          </a:p>
          <a:p>
            <a:pPr eaLnBrk="1" hangingPunct="1"/>
            <a:endParaRPr lang="en-US" altLang="en-US" sz="1600" baseline="0" dirty="0">
              <a:latin typeface="Arial" panose="020B0604020202020204" pitchFamily="34" charset="0"/>
            </a:endParaRPr>
          </a:p>
          <a:p>
            <a:pPr eaLnBrk="1" hangingPunct="1"/>
            <a:r>
              <a:rPr lang="en-US" altLang="en-US" sz="1600" baseline="0" dirty="0">
                <a:latin typeface="Arial" panose="020B0604020202020204" pitchFamily="34" charset="0"/>
              </a:rPr>
              <a:t>As we start, we must thank YOU – for taking a position within your chapter and for giving up part of your morning to come to spring training.</a:t>
            </a:r>
          </a:p>
          <a:p>
            <a:pPr eaLnBrk="1" hangingPunct="1"/>
            <a:endParaRPr lang="en-US" altLang="en-US" sz="1600" baseline="0" dirty="0">
              <a:latin typeface="Arial" panose="020B0604020202020204" pitchFamily="34" charset="0"/>
            </a:endParaRPr>
          </a:p>
          <a:p>
            <a:pPr eaLnBrk="1" hangingPunct="1"/>
            <a:r>
              <a:rPr lang="en-US" altLang="en-US" sz="1600" baseline="0" dirty="0">
                <a:latin typeface="Arial" panose="020B0604020202020204" pitchFamily="34" charset="0"/>
              </a:rPr>
              <a:t>Even the most successful baseball players, many earning millions of dollars a year, dedicate time and a lot of money to spring training. </a:t>
            </a:r>
          </a:p>
          <a:p>
            <a:pPr eaLnBrk="1" hangingPunct="1"/>
            <a:endParaRPr lang="en-US" altLang="en-US" sz="1600" baseline="0" dirty="0">
              <a:latin typeface="Arial" panose="020B0604020202020204" pitchFamily="34" charset="0"/>
            </a:endParaRPr>
          </a:p>
          <a:p>
            <a:pPr eaLnBrk="1" hangingPunct="1"/>
            <a:r>
              <a:rPr lang="en-US" altLang="en-US" sz="1600" baseline="0" dirty="0">
                <a:latin typeface="Arial" panose="020B0604020202020204" pitchFamily="34" charset="0"/>
              </a:rPr>
              <a:t>Why, everyone gets rusty.  Everyone needs to practice the fundamentals.  Everyone needs to assess the new players and start to get to know one another so that when the season starts, they can work together as a TEAM.</a:t>
            </a:r>
            <a:endParaRPr lang="en-US" altLang="en-US" sz="1600" dirty="0">
              <a:latin typeface="Arial" panose="020B0604020202020204" pitchFamily="34" charset="0"/>
            </a:endParaRPr>
          </a:p>
          <a:p>
            <a:pPr eaLnBrk="1" hangingPunct="1"/>
            <a:endParaRPr lang="en-US" altLang="en-US" sz="1600" dirty="0">
              <a:latin typeface="Arial" panose="020B0604020202020204" pitchFamily="34" charset="0"/>
            </a:endParaRPr>
          </a:p>
          <a:p>
            <a:pPr eaLnBrk="1" hangingPunct="1"/>
            <a:endParaRPr lang="en-US" altLang="en-US" sz="1600" dirty="0">
              <a:latin typeface="Arial" panose="020B0604020202020204" pitchFamily="34" charset="0"/>
            </a:endParaRPr>
          </a:p>
        </p:txBody>
      </p:sp>
    </p:spTree>
    <p:extLst>
      <p:ext uri="{BB962C8B-B14F-4D97-AF65-F5344CB8AC3E}">
        <p14:creationId xmlns:p14="http://schemas.microsoft.com/office/powerpoint/2010/main" val="16092874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16025" indent="-275394">
              <a:spcBef>
                <a:spcPct val="30000"/>
              </a:spcBef>
              <a:defRPr sz="1200">
                <a:solidFill>
                  <a:schemeClr val="tx1"/>
                </a:solidFill>
                <a:latin typeface="Arial" panose="020B0604020202020204" pitchFamily="34" charset="0"/>
              </a:defRPr>
            </a:lvl2pPr>
            <a:lvl3pPr marL="1101577" indent="-220316">
              <a:spcBef>
                <a:spcPct val="30000"/>
              </a:spcBef>
              <a:defRPr sz="1200">
                <a:solidFill>
                  <a:schemeClr val="tx1"/>
                </a:solidFill>
                <a:latin typeface="Arial" panose="020B0604020202020204" pitchFamily="34" charset="0"/>
              </a:defRPr>
            </a:lvl3pPr>
            <a:lvl4pPr marL="1542207" indent="-220316">
              <a:spcBef>
                <a:spcPct val="30000"/>
              </a:spcBef>
              <a:defRPr sz="1200">
                <a:solidFill>
                  <a:schemeClr val="tx1"/>
                </a:solidFill>
                <a:latin typeface="Arial" panose="020B0604020202020204" pitchFamily="34" charset="0"/>
              </a:defRPr>
            </a:lvl4pPr>
            <a:lvl5pPr marL="1982838" indent="-220316">
              <a:spcBef>
                <a:spcPct val="30000"/>
              </a:spcBef>
              <a:defRPr sz="1200">
                <a:solidFill>
                  <a:schemeClr val="tx1"/>
                </a:solidFill>
                <a:latin typeface="Arial" panose="020B0604020202020204" pitchFamily="34" charset="0"/>
              </a:defRPr>
            </a:lvl5pPr>
            <a:lvl6pPr marL="2423468" indent="-220316" eaLnBrk="0" fontAlgn="base" hangingPunct="0">
              <a:spcBef>
                <a:spcPct val="30000"/>
              </a:spcBef>
              <a:spcAft>
                <a:spcPct val="0"/>
              </a:spcAft>
              <a:defRPr sz="1200">
                <a:solidFill>
                  <a:schemeClr val="tx1"/>
                </a:solidFill>
                <a:latin typeface="Arial" panose="020B0604020202020204" pitchFamily="34" charset="0"/>
              </a:defRPr>
            </a:lvl6pPr>
            <a:lvl7pPr marL="2864099" indent="-220316" eaLnBrk="0" fontAlgn="base" hangingPunct="0">
              <a:spcBef>
                <a:spcPct val="30000"/>
              </a:spcBef>
              <a:spcAft>
                <a:spcPct val="0"/>
              </a:spcAft>
              <a:defRPr sz="1200">
                <a:solidFill>
                  <a:schemeClr val="tx1"/>
                </a:solidFill>
                <a:latin typeface="Arial" panose="020B0604020202020204" pitchFamily="34" charset="0"/>
              </a:defRPr>
            </a:lvl7pPr>
            <a:lvl8pPr marL="3304728" indent="-220316" eaLnBrk="0" fontAlgn="base" hangingPunct="0">
              <a:spcBef>
                <a:spcPct val="30000"/>
              </a:spcBef>
              <a:spcAft>
                <a:spcPct val="0"/>
              </a:spcAft>
              <a:defRPr sz="1200">
                <a:solidFill>
                  <a:schemeClr val="tx1"/>
                </a:solidFill>
                <a:latin typeface="Arial" panose="020B0604020202020204" pitchFamily="34" charset="0"/>
              </a:defRPr>
            </a:lvl8pPr>
            <a:lvl9pPr marL="3745359" indent="-220316"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56B052F-2969-4C79-9DFC-67D563C58A4F}" type="slidenum">
              <a:rPr lang="en-US" altLang="en-US" sz="1300"/>
              <a:pPr>
                <a:spcBef>
                  <a:spcPct val="0"/>
                </a:spcBef>
              </a:pPr>
              <a:t>30</a:t>
            </a:fld>
            <a:endParaRPr lang="en-US" altLang="en-US" sz="1300" dirty="0"/>
          </a:p>
        </p:txBody>
      </p:sp>
      <p:sp>
        <p:nvSpPr>
          <p:cNvPr id="61443" name="Rectangle 2"/>
          <p:cNvSpPr>
            <a:spLocks noGrp="1" noRot="1" noChangeAspect="1" noChangeArrowheads="1" noTextEdit="1"/>
          </p:cNvSpPr>
          <p:nvPr>
            <p:ph type="sldImg"/>
          </p:nvPr>
        </p:nvSpPr>
        <p:spPr>
          <a:xfrm>
            <a:off x="1990725" y="609600"/>
            <a:ext cx="3028950" cy="2271713"/>
          </a:xfrm>
          <a:ln/>
        </p:spPr>
      </p:sp>
      <p:sp>
        <p:nvSpPr>
          <p:cNvPr id="61444" name="Notes Placeholder 4"/>
          <p:cNvSpPr>
            <a:spLocks noGrp="1"/>
          </p:cNvSpPr>
          <p:nvPr/>
        </p:nvSpPr>
        <p:spPr bwMode="auto">
          <a:xfrm>
            <a:off x="701346" y="4416100"/>
            <a:ext cx="5607711" cy="4182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58" tIns="46580" rIns="93158" bIns="46580"/>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endParaRPr lang="en-US" altLang="en-US"/>
          </a:p>
        </p:txBody>
      </p:sp>
      <p:sp>
        <p:nvSpPr>
          <p:cNvPr id="5" name="Notes Placeholder 4"/>
          <p:cNvSpPr>
            <a:spLocks noGrp="1"/>
          </p:cNvSpPr>
          <p:nvPr>
            <p:ph type="body" idx="1"/>
          </p:nvPr>
        </p:nvSpPr>
        <p:spPr>
          <a:xfrm>
            <a:off x="701346" y="3113416"/>
            <a:ext cx="5607711" cy="5485141"/>
          </a:xfrm>
        </p:spPr>
        <p:txBody>
          <a:bodyPr>
            <a:normAutofit/>
          </a:bodyPr>
          <a:lstStyle/>
          <a:p>
            <a:r>
              <a:rPr lang="en-US" sz="1800" b="0" i="0" kern="1200" dirty="0">
                <a:solidFill>
                  <a:schemeClr val="tx1"/>
                </a:solidFill>
                <a:effectLst/>
                <a:latin typeface="Arial" charset="0"/>
                <a:ea typeface="+mn-ea"/>
                <a:cs typeface="+mn-cs"/>
              </a:rPr>
              <a:t>A simple to-do list can do wonders for keeping you both organized, motivated, and productive as you work from home. As you create your list, think about big, long-term goals, like finishing a project, as well as small goals, like completing tasks that lead to that big goal. </a:t>
            </a:r>
          </a:p>
          <a:p>
            <a:endParaRPr lang="en-US" sz="1800" dirty="0"/>
          </a:p>
          <a:p>
            <a:r>
              <a:rPr lang="en-US" sz="1800" b="0" i="0" kern="1200" dirty="0">
                <a:solidFill>
                  <a:schemeClr val="tx1"/>
                </a:solidFill>
                <a:effectLst/>
                <a:latin typeface="Arial" charset="0"/>
                <a:ea typeface="+mn-ea"/>
                <a:cs typeface="+mn-cs"/>
              </a:rPr>
              <a:t>Checking off those smaller goals lets you know you’re making progress, which gives you positive reinforcement throughout your day. And work feels much more doable when it’s not all one giant task.</a:t>
            </a:r>
          </a:p>
          <a:p>
            <a:endParaRPr lang="en-US" sz="1800" b="0" i="0" kern="1200" dirty="0">
              <a:solidFill>
                <a:schemeClr val="tx1"/>
              </a:solidFill>
              <a:effectLst/>
              <a:latin typeface="Arial" charset="0"/>
              <a:ea typeface="+mn-ea"/>
              <a:cs typeface="+mn-cs"/>
            </a:endParaRPr>
          </a:p>
          <a:p>
            <a:r>
              <a:rPr lang="en-US" sz="1800" b="0" i="0" kern="1200" dirty="0">
                <a:solidFill>
                  <a:schemeClr val="tx1"/>
                </a:solidFill>
                <a:effectLst/>
                <a:latin typeface="Arial" charset="0"/>
                <a:ea typeface="+mn-ea"/>
                <a:cs typeface="+mn-cs"/>
              </a:rPr>
              <a:t>Write or type out your list instead of just having it in your head. You won’t have to devote headspace to constantly remembering what you have to do, and the pleasure of crossing tasks off your list can help you stay motivated.</a:t>
            </a:r>
          </a:p>
          <a:p>
            <a:endParaRPr lang="en-US" sz="2400" dirty="0"/>
          </a:p>
        </p:txBody>
      </p:sp>
    </p:spTree>
    <p:extLst>
      <p:ext uri="{BB962C8B-B14F-4D97-AF65-F5344CB8AC3E}">
        <p14:creationId xmlns:p14="http://schemas.microsoft.com/office/powerpoint/2010/main" val="35756366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16025" indent="-275394">
              <a:spcBef>
                <a:spcPct val="30000"/>
              </a:spcBef>
              <a:defRPr sz="1200">
                <a:solidFill>
                  <a:schemeClr val="tx1"/>
                </a:solidFill>
                <a:latin typeface="Arial" panose="020B0604020202020204" pitchFamily="34" charset="0"/>
              </a:defRPr>
            </a:lvl2pPr>
            <a:lvl3pPr marL="1101577" indent="-220316">
              <a:spcBef>
                <a:spcPct val="30000"/>
              </a:spcBef>
              <a:defRPr sz="1200">
                <a:solidFill>
                  <a:schemeClr val="tx1"/>
                </a:solidFill>
                <a:latin typeface="Arial" panose="020B0604020202020204" pitchFamily="34" charset="0"/>
              </a:defRPr>
            </a:lvl3pPr>
            <a:lvl4pPr marL="1542207" indent="-220316">
              <a:spcBef>
                <a:spcPct val="30000"/>
              </a:spcBef>
              <a:defRPr sz="1200">
                <a:solidFill>
                  <a:schemeClr val="tx1"/>
                </a:solidFill>
                <a:latin typeface="Arial" panose="020B0604020202020204" pitchFamily="34" charset="0"/>
              </a:defRPr>
            </a:lvl4pPr>
            <a:lvl5pPr marL="1982838" indent="-220316">
              <a:spcBef>
                <a:spcPct val="30000"/>
              </a:spcBef>
              <a:defRPr sz="1200">
                <a:solidFill>
                  <a:schemeClr val="tx1"/>
                </a:solidFill>
                <a:latin typeface="Arial" panose="020B0604020202020204" pitchFamily="34" charset="0"/>
              </a:defRPr>
            </a:lvl5pPr>
            <a:lvl6pPr marL="2423468" indent="-220316" eaLnBrk="0" fontAlgn="base" hangingPunct="0">
              <a:spcBef>
                <a:spcPct val="30000"/>
              </a:spcBef>
              <a:spcAft>
                <a:spcPct val="0"/>
              </a:spcAft>
              <a:defRPr sz="1200">
                <a:solidFill>
                  <a:schemeClr val="tx1"/>
                </a:solidFill>
                <a:latin typeface="Arial" panose="020B0604020202020204" pitchFamily="34" charset="0"/>
              </a:defRPr>
            </a:lvl6pPr>
            <a:lvl7pPr marL="2864099" indent="-220316" eaLnBrk="0" fontAlgn="base" hangingPunct="0">
              <a:spcBef>
                <a:spcPct val="30000"/>
              </a:spcBef>
              <a:spcAft>
                <a:spcPct val="0"/>
              </a:spcAft>
              <a:defRPr sz="1200">
                <a:solidFill>
                  <a:schemeClr val="tx1"/>
                </a:solidFill>
                <a:latin typeface="Arial" panose="020B0604020202020204" pitchFamily="34" charset="0"/>
              </a:defRPr>
            </a:lvl7pPr>
            <a:lvl8pPr marL="3304728" indent="-220316" eaLnBrk="0" fontAlgn="base" hangingPunct="0">
              <a:spcBef>
                <a:spcPct val="30000"/>
              </a:spcBef>
              <a:spcAft>
                <a:spcPct val="0"/>
              </a:spcAft>
              <a:defRPr sz="1200">
                <a:solidFill>
                  <a:schemeClr val="tx1"/>
                </a:solidFill>
                <a:latin typeface="Arial" panose="020B0604020202020204" pitchFamily="34" charset="0"/>
              </a:defRPr>
            </a:lvl8pPr>
            <a:lvl9pPr marL="3745359" indent="-220316"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56B052F-2969-4C79-9DFC-67D563C58A4F}" type="slidenum">
              <a:rPr lang="en-US" altLang="en-US" sz="1300"/>
              <a:pPr>
                <a:spcBef>
                  <a:spcPct val="0"/>
                </a:spcBef>
              </a:pPr>
              <a:t>31</a:t>
            </a:fld>
            <a:endParaRPr lang="en-US" altLang="en-US" sz="1300" dirty="0"/>
          </a:p>
        </p:txBody>
      </p:sp>
      <p:sp>
        <p:nvSpPr>
          <p:cNvPr id="61443" name="Rectangle 2"/>
          <p:cNvSpPr>
            <a:spLocks noGrp="1" noRot="1" noChangeAspect="1" noChangeArrowheads="1" noTextEdit="1"/>
          </p:cNvSpPr>
          <p:nvPr>
            <p:ph type="sldImg"/>
          </p:nvPr>
        </p:nvSpPr>
        <p:spPr>
          <a:xfrm>
            <a:off x="1990725" y="609600"/>
            <a:ext cx="3028950" cy="2271713"/>
          </a:xfrm>
          <a:ln/>
        </p:spPr>
      </p:sp>
      <p:sp>
        <p:nvSpPr>
          <p:cNvPr id="61444" name="Notes Placeholder 4"/>
          <p:cNvSpPr>
            <a:spLocks noGrp="1"/>
          </p:cNvSpPr>
          <p:nvPr/>
        </p:nvSpPr>
        <p:spPr bwMode="auto">
          <a:xfrm>
            <a:off x="701346" y="4416100"/>
            <a:ext cx="5607711" cy="4182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58" tIns="46580" rIns="93158" bIns="46580"/>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endParaRPr lang="en-US" altLang="en-US"/>
          </a:p>
        </p:txBody>
      </p:sp>
      <p:sp>
        <p:nvSpPr>
          <p:cNvPr id="5" name="Notes Placeholder 4"/>
          <p:cNvSpPr>
            <a:spLocks noGrp="1"/>
          </p:cNvSpPr>
          <p:nvPr>
            <p:ph type="body" idx="1"/>
          </p:nvPr>
        </p:nvSpPr>
        <p:spPr>
          <a:xfrm>
            <a:off x="701346" y="3113416"/>
            <a:ext cx="5607711" cy="5801984"/>
          </a:xfrm>
        </p:spPr>
        <p:txBody>
          <a:bodyPr>
            <a:noAutofit/>
          </a:bodyPr>
          <a:lstStyle/>
          <a:p>
            <a:r>
              <a:rPr lang="en-US" sz="1700" b="0" i="0" kern="1200" dirty="0">
                <a:solidFill>
                  <a:schemeClr val="tx1"/>
                </a:solidFill>
                <a:effectLst/>
              </a:rPr>
              <a:t>Remote work requires a schedule much like a typical office job, except you’re the only one holding yourself accountable. That doesn’t mean your entire day has to be work only (it’s actually important to take regular breaks to refresh yourself mentally, physically, and emotionally), just that any nonwork activities also need to be scheduled.</a:t>
            </a:r>
          </a:p>
          <a:p>
            <a:r>
              <a:rPr lang="en-US" sz="1700" b="0" i="0" kern="1200" dirty="0">
                <a:solidFill>
                  <a:schemeClr val="tx1"/>
                </a:solidFill>
                <a:effectLst/>
              </a:rPr>
              <a:t>When creating your schedule, take into account the other commitments in your life and find a routine that lets you take care of those as well</a:t>
            </a:r>
          </a:p>
          <a:p>
            <a:endParaRPr lang="en-US" sz="1700" dirty="0"/>
          </a:p>
          <a:p>
            <a:r>
              <a:rPr lang="en-US" sz="1700" b="0" i="0" kern="1200" dirty="0">
                <a:solidFill>
                  <a:schemeClr val="tx1"/>
                </a:solidFill>
                <a:effectLst/>
              </a:rPr>
              <a:t>Once you’ve set your schedule, make it visible to your coworkers with a shared calendar. This way, they’ll know when you’re free to meet and when you’ve blocked out work and personal times. It’s also a good idea to make sure friends and family understand your schedule and respect it. Set boundaries and expectations by letting them know that working remotely doesn’t mean you’re free all the time.</a:t>
            </a:r>
          </a:p>
          <a:p>
            <a:endParaRPr lang="en-US" sz="1700" dirty="0"/>
          </a:p>
        </p:txBody>
      </p:sp>
    </p:spTree>
    <p:extLst>
      <p:ext uri="{BB962C8B-B14F-4D97-AF65-F5344CB8AC3E}">
        <p14:creationId xmlns:p14="http://schemas.microsoft.com/office/powerpoint/2010/main" val="25459724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16025" indent="-275394">
              <a:spcBef>
                <a:spcPct val="30000"/>
              </a:spcBef>
              <a:defRPr sz="1200">
                <a:solidFill>
                  <a:schemeClr val="tx1"/>
                </a:solidFill>
                <a:latin typeface="Arial" panose="020B0604020202020204" pitchFamily="34" charset="0"/>
              </a:defRPr>
            </a:lvl2pPr>
            <a:lvl3pPr marL="1101577" indent="-220316">
              <a:spcBef>
                <a:spcPct val="30000"/>
              </a:spcBef>
              <a:defRPr sz="1200">
                <a:solidFill>
                  <a:schemeClr val="tx1"/>
                </a:solidFill>
                <a:latin typeface="Arial" panose="020B0604020202020204" pitchFamily="34" charset="0"/>
              </a:defRPr>
            </a:lvl3pPr>
            <a:lvl4pPr marL="1542207" indent="-220316">
              <a:spcBef>
                <a:spcPct val="30000"/>
              </a:spcBef>
              <a:defRPr sz="1200">
                <a:solidFill>
                  <a:schemeClr val="tx1"/>
                </a:solidFill>
                <a:latin typeface="Arial" panose="020B0604020202020204" pitchFamily="34" charset="0"/>
              </a:defRPr>
            </a:lvl4pPr>
            <a:lvl5pPr marL="1982838" indent="-220316">
              <a:spcBef>
                <a:spcPct val="30000"/>
              </a:spcBef>
              <a:defRPr sz="1200">
                <a:solidFill>
                  <a:schemeClr val="tx1"/>
                </a:solidFill>
                <a:latin typeface="Arial" panose="020B0604020202020204" pitchFamily="34" charset="0"/>
              </a:defRPr>
            </a:lvl5pPr>
            <a:lvl6pPr marL="2423468" indent="-220316" eaLnBrk="0" fontAlgn="base" hangingPunct="0">
              <a:spcBef>
                <a:spcPct val="30000"/>
              </a:spcBef>
              <a:spcAft>
                <a:spcPct val="0"/>
              </a:spcAft>
              <a:defRPr sz="1200">
                <a:solidFill>
                  <a:schemeClr val="tx1"/>
                </a:solidFill>
                <a:latin typeface="Arial" panose="020B0604020202020204" pitchFamily="34" charset="0"/>
              </a:defRPr>
            </a:lvl6pPr>
            <a:lvl7pPr marL="2864099" indent="-220316" eaLnBrk="0" fontAlgn="base" hangingPunct="0">
              <a:spcBef>
                <a:spcPct val="30000"/>
              </a:spcBef>
              <a:spcAft>
                <a:spcPct val="0"/>
              </a:spcAft>
              <a:defRPr sz="1200">
                <a:solidFill>
                  <a:schemeClr val="tx1"/>
                </a:solidFill>
                <a:latin typeface="Arial" panose="020B0604020202020204" pitchFamily="34" charset="0"/>
              </a:defRPr>
            </a:lvl7pPr>
            <a:lvl8pPr marL="3304728" indent="-220316" eaLnBrk="0" fontAlgn="base" hangingPunct="0">
              <a:spcBef>
                <a:spcPct val="30000"/>
              </a:spcBef>
              <a:spcAft>
                <a:spcPct val="0"/>
              </a:spcAft>
              <a:defRPr sz="1200">
                <a:solidFill>
                  <a:schemeClr val="tx1"/>
                </a:solidFill>
                <a:latin typeface="Arial" panose="020B0604020202020204" pitchFamily="34" charset="0"/>
              </a:defRPr>
            </a:lvl8pPr>
            <a:lvl9pPr marL="3745359" indent="-220316"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56B052F-2969-4C79-9DFC-67D563C58A4F}" type="slidenum">
              <a:rPr lang="en-US" altLang="en-US" sz="1300"/>
              <a:pPr>
                <a:spcBef>
                  <a:spcPct val="0"/>
                </a:spcBef>
              </a:pPr>
              <a:t>32</a:t>
            </a:fld>
            <a:endParaRPr lang="en-US" altLang="en-US" sz="1300" dirty="0"/>
          </a:p>
        </p:txBody>
      </p:sp>
      <p:sp>
        <p:nvSpPr>
          <p:cNvPr id="61443" name="Rectangle 2"/>
          <p:cNvSpPr>
            <a:spLocks noGrp="1" noRot="1" noChangeAspect="1" noChangeArrowheads="1" noTextEdit="1"/>
          </p:cNvSpPr>
          <p:nvPr>
            <p:ph type="sldImg"/>
          </p:nvPr>
        </p:nvSpPr>
        <p:spPr>
          <a:xfrm>
            <a:off x="1990725" y="609600"/>
            <a:ext cx="3028950" cy="2271713"/>
          </a:xfrm>
          <a:ln/>
        </p:spPr>
      </p:sp>
      <p:sp>
        <p:nvSpPr>
          <p:cNvPr id="61444" name="Notes Placeholder 4"/>
          <p:cNvSpPr>
            <a:spLocks noGrp="1"/>
          </p:cNvSpPr>
          <p:nvPr/>
        </p:nvSpPr>
        <p:spPr bwMode="auto">
          <a:xfrm>
            <a:off x="701346" y="4416100"/>
            <a:ext cx="5607711" cy="4182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58" tIns="46580" rIns="93158" bIns="46580"/>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endParaRPr lang="en-US" altLang="en-US"/>
          </a:p>
        </p:txBody>
      </p:sp>
      <p:sp>
        <p:nvSpPr>
          <p:cNvPr id="5" name="Notes Placeholder 4"/>
          <p:cNvSpPr>
            <a:spLocks noGrp="1"/>
          </p:cNvSpPr>
          <p:nvPr>
            <p:ph type="body" idx="1"/>
          </p:nvPr>
        </p:nvSpPr>
        <p:spPr>
          <a:xfrm>
            <a:off x="701346" y="3113416"/>
            <a:ext cx="5607711" cy="5485141"/>
          </a:xfrm>
        </p:spPr>
        <p:txBody>
          <a:bodyPr>
            <a:normAutofit lnSpcReduction="10000"/>
          </a:bodyPr>
          <a:lstStyle/>
          <a:p>
            <a:r>
              <a:rPr lang="en-US" sz="1600" b="0" i="0" kern="1200" dirty="0">
                <a:solidFill>
                  <a:schemeClr val="tx1"/>
                </a:solidFill>
                <a:effectLst/>
                <a:latin typeface="Arial" charset="0"/>
                <a:ea typeface="+mn-ea"/>
                <a:cs typeface="+mn-cs"/>
              </a:rPr>
              <a:t>Working from home might seem like a solo experience, but it usually still involves interacting with others, whether it’s meeting with your team, getting assignments, making decisions, or giving and receiving feedback. So it’s important to set up methods for collaboration while you work remotely, such as videoconferencing.</a:t>
            </a:r>
          </a:p>
          <a:p>
            <a:endParaRPr lang="en-US" sz="1600" b="0" i="0" kern="1200" dirty="0">
              <a:solidFill>
                <a:schemeClr val="tx1"/>
              </a:solidFill>
              <a:effectLst/>
              <a:latin typeface="Arial" charset="0"/>
              <a:ea typeface="+mn-ea"/>
              <a:cs typeface="+mn-cs"/>
            </a:endParaRPr>
          </a:p>
          <a:p>
            <a:r>
              <a:rPr lang="en-US" sz="1600" b="0" i="0" kern="1200" dirty="0">
                <a:solidFill>
                  <a:schemeClr val="tx1"/>
                </a:solidFill>
                <a:effectLst/>
                <a:latin typeface="Arial" charset="0"/>
                <a:ea typeface="+mn-ea"/>
                <a:cs typeface="+mn-cs"/>
              </a:rPr>
              <a:t>While email can be effective for making an official decision or passing on information, people’s inboxes can get clogged up quickly. If you need to ask a quick question or send a fast update to your team, chat apps like Google Hangouts or Slack are a good alternative to email.</a:t>
            </a:r>
          </a:p>
          <a:p>
            <a:endParaRPr lang="en-US" sz="1600" b="0" i="0" kern="1200" dirty="0">
              <a:solidFill>
                <a:schemeClr val="tx1"/>
              </a:solidFill>
              <a:effectLst/>
              <a:latin typeface="Arial" charset="0"/>
              <a:ea typeface="+mn-ea"/>
              <a:cs typeface="+mn-cs"/>
            </a:endParaRPr>
          </a:p>
          <a:p>
            <a:r>
              <a:rPr lang="en-US" sz="1600" b="0" i="0" kern="1200" dirty="0">
                <a:solidFill>
                  <a:schemeClr val="tx1"/>
                </a:solidFill>
                <a:effectLst/>
                <a:latin typeface="Arial" charset="0"/>
                <a:ea typeface="+mn-ea"/>
                <a:cs typeface="+mn-cs"/>
              </a:rPr>
              <a:t>Brainstorming or detailed discussions usually require an official meeting. Talking face to face can often help collaboration, so you might </a:t>
            </a:r>
            <a:r>
              <a:rPr lang="en-US" sz="1600" b="0" i="0" u="none" strike="noStrike" kern="1200" dirty="0">
                <a:solidFill>
                  <a:schemeClr val="tx1"/>
                </a:solidFill>
                <a:effectLst/>
                <a:latin typeface="Arial" charset="0"/>
                <a:ea typeface="+mn-ea"/>
                <a:cs typeface="+mn-cs"/>
                <a:hlinkClick r:id="rId3"/>
              </a:rPr>
              <a:t>consider videoconferencing for these moments</a:t>
            </a:r>
            <a:r>
              <a:rPr lang="en-US" sz="1600" b="0" i="0" kern="1200" dirty="0">
                <a:solidFill>
                  <a:schemeClr val="tx1"/>
                </a:solidFill>
                <a:effectLst/>
                <a:latin typeface="Arial" charset="0"/>
                <a:ea typeface="+mn-ea"/>
                <a:cs typeface="+mn-cs"/>
              </a:rPr>
              <a:t>. Videoconferencing is also a great way of having regular check-ins with your team. This can help you stay abreast of what others are doing, and also help everyone keep up a rapport that might otherwise go neglected from not sharing a workplace.</a:t>
            </a:r>
          </a:p>
          <a:p>
            <a:endParaRPr lang="en-US" sz="2000" dirty="0"/>
          </a:p>
        </p:txBody>
      </p:sp>
    </p:spTree>
    <p:extLst>
      <p:ext uri="{BB962C8B-B14F-4D97-AF65-F5344CB8AC3E}">
        <p14:creationId xmlns:p14="http://schemas.microsoft.com/office/powerpoint/2010/main" val="92772380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16025" indent="-275394">
              <a:spcBef>
                <a:spcPct val="30000"/>
              </a:spcBef>
              <a:defRPr sz="1200">
                <a:solidFill>
                  <a:schemeClr val="tx1"/>
                </a:solidFill>
                <a:latin typeface="Arial" panose="020B0604020202020204" pitchFamily="34" charset="0"/>
              </a:defRPr>
            </a:lvl2pPr>
            <a:lvl3pPr marL="1101577" indent="-220316">
              <a:spcBef>
                <a:spcPct val="30000"/>
              </a:spcBef>
              <a:defRPr sz="1200">
                <a:solidFill>
                  <a:schemeClr val="tx1"/>
                </a:solidFill>
                <a:latin typeface="Arial" panose="020B0604020202020204" pitchFamily="34" charset="0"/>
              </a:defRPr>
            </a:lvl3pPr>
            <a:lvl4pPr marL="1542207" indent="-220316">
              <a:spcBef>
                <a:spcPct val="30000"/>
              </a:spcBef>
              <a:defRPr sz="1200">
                <a:solidFill>
                  <a:schemeClr val="tx1"/>
                </a:solidFill>
                <a:latin typeface="Arial" panose="020B0604020202020204" pitchFamily="34" charset="0"/>
              </a:defRPr>
            </a:lvl4pPr>
            <a:lvl5pPr marL="1982838" indent="-220316">
              <a:spcBef>
                <a:spcPct val="30000"/>
              </a:spcBef>
              <a:defRPr sz="1200">
                <a:solidFill>
                  <a:schemeClr val="tx1"/>
                </a:solidFill>
                <a:latin typeface="Arial" panose="020B0604020202020204" pitchFamily="34" charset="0"/>
              </a:defRPr>
            </a:lvl5pPr>
            <a:lvl6pPr marL="2423468" indent="-220316" eaLnBrk="0" fontAlgn="base" hangingPunct="0">
              <a:spcBef>
                <a:spcPct val="30000"/>
              </a:spcBef>
              <a:spcAft>
                <a:spcPct val="0"/>
              </a:spcAft>
              <a:defRPr sz="1200">
                <a:solidFill>
                  <a:schemeClr val="tx1"/>
                </a:solidFill>
                <a:latin typeface="Arial" panose="020B0604020202020204" pitchFamily="34" charset="0"/>
              </a:defRPr>
            </a:lvl6pPr>
            <a:lvl7pPr marL="2864099" indent="-220316" eaLnBrk="0" fontAlgn="base" hangingPunct="0">
              <a:spcBef>
                <a:spcPct val="30000"/>
              </a:spcBef>
              <a:spcAft>
                <a:spcPct val="0"/>
              </a:spcAft>
              <a:defRPr sz="1200">
                <a:solidFill>
                  <a:schemeClr val="tx1"/>
                </a:solidFill>
                <a:latin typeface="Arial" panose="020B0604020202020204" pitchFamily="34" charset="0"/>
              </a:defRPr>
            </a:lvl7pPr>
            <a:lvl8pPr marL="3304728" indent="-220316" eaLnBrk="0" fontAlgn="base" hangingPunct="0">
              <a:spcBef>
                <a:spcPct val="30000"/>
              </a:spcBef>
              <a:spcAft>
                <a:spcPct val="0"/>
              </a:spcAft>
              <a:defRPr sz="1200">
                <a:solidFill>
                  <a:schemeClr val="tx1"/>
                </a:solidFill>
                <a:latin typeface="Arial" panose="020B0604020202020204" pitchFamily="34" charset="0"/>
              </a:defRPr>
            </a:lvl8pPr>
            <a:lvl9pPr marL="3745359" indent="-220316"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56B052F-2969-4C79-9DFC-67D563C58A4F}" type="slidenum">
              <a:rPr lang="en-US" altLang="en-US" sz="1300"/>
              <a:pPr>
                <a:spcBef>
                  <a:spcPct val="0"/>
                </a:spcBef>
              </a:pPr>
              <a:t>33</a:t>
            </a:fld>
            <a:endParaRPr lang="en-US" altLang="en-US" sz="1300" dirty="0"/>
          </a:p>
        </p:txBody>
      </p:sp>
      <p:sp>
        <p:nvSpPr>
          <p:cNvPr id="61443" name="Rectangle 2"/>
          <p:cNvSpPr>
            <a:spLocks noGrp="1" noRot="1" noChangeAspect="1" noChangeArrowheads="1" noTextEdit="1"/>
          </p:cNvSpPr>
          <p:nvPr>
            <p:ph type="sldImg"/>
          </p:nvPr>
        </p:nvSpPr>
        <p:spPr>
          <a:xfrm>
            <a:off x="1990725" y="609600"/>
            <a:ext cx="3028950" cy="2271713"/>
          </a:xfrm>
          <a:ln/>
        </p:spPr>
      </p:sp>
      <p:sp>
        <p:nvSpPr>
          <p:cNvPr id="61444" name="Notes Placeholder 4"/>
          <p:cNvSpPr>
            <a:spLocks noGrp="1"/>
          </p:cNvSpPr>
          <p:nvPr/>
        </p:nvSpPr>
        <p:spPr bwMode="auto">
          <a:xfrm>
            <a:off x="701346" y="4416100"/>
            <a:ext cx="5607711" cy="4182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58" tIns="46580" rIns="93158" bIns="46580"/>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endParaRPr lang="en-US" altLang="en-US"/>
          </a:p>
        </p:txBody>
      </p:sp>
      <p:sp>
        <p:nvSpPr>
          <p:cNvPr id="5" name="Notes Placeholder 4"/>
          <p:cNvSpPr>
            <a:spLocks noGrp="1"/>
          </p:cNvSpPr>
          <p:nvPr>
            <p:ph type="body" idx="1"/>
          </p:nvPr>
        </p:nvSpPr>
        <p:spPr>
          <a:xfrm>
            <a:off x="701346" y="3113416"/>
            <a:ext cx="5607711" cy="5485141"/>
          </a:xfrm>
        </p:spPr>
        <p:txBody>
          <a:bodyPr>
            <a:normAutofit/>
          </a:bodyPr>
          <a:lstStyle/>
          <a:p>
            <a:r>
              <a:rPr lang="en-US" sz="1600" dirty="0"/>
              <a:t>A good leader cannot be expected to be completely fearless in the recesses of his or her mind. If you have something at stake, you will have fear and doubt. </a:t>
            </a:r>
          </a:p>
          <a:p>
            <a:endParaRPr lang="en-US" sz="1600" dirty="0"/>
          </a:p>
          <a:p>
            <a:r>
              <a:rPr lang="en-US" sz="1600" dirty="0"/>
              <a:t>Keeping things in perspective is one of the best ways to manage your own fear so that you can continue inspiring others. Every chapter in the country is going thru the same thing.  How do you get things going again?  How do you rev up a membership drive?  Believe that you and your team will get thru it all. It's a learning experience. </a:t>
            </a:r>
          </a:p>
          <a:p>
            <a:endParaRPr lang="en-US" sz="1600" dirty="0"/>
          </a:p>
          <a:p>
            <a:r>
              <a:rPr lang="en-US" sz="1600" dirty="0"/>
              <a:t>Regardless of your situation, you need to manage your own fears and doubts so they don't become contagious. Make the best decisions you can with the information you have. Remain transparent in your decision-making process and get everyone engaged when you can.  </a:t>
            </a:r>
          </a:p>
          <a:p>
            <a:endParaRPr lang="en-US" sz="1600" dirty="0"/>
          </a:p>
        </p:txBody>
      </p:sp>
    </p:spTree>
    <p:extLst>
      <p:ext uri="{BB962C8B-B14F-4D97-AF65-F5344CB8AC3E}">
        <p14:creationId xmlns:p14="http://schemas.microsoft.com/office/powerpoint/2010/main" val="45107945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16025" indent="-275394">
              <a:spcBef>
                <a:spcPct val="30000"/>
              </a:spcBef>
              <a:defRPr sz="1200">
                <a:solidFill>
                  <a:schemeClr val="tx1"/>
                </a:solidFill>
                <a:latin typeface="Arial" panose="020B0604020202020204" pitchFamily="34" charset="0"/>
              </a:defRPr>
            </a:lvl2pPr>
            <a:lvl3pPr marL="1101577" indent="-220316">
              <a:spcBef>
                <a:spcPct val="30000"/>
              </a:spcBef>
              <a:defRPr sz="1200">
                <a:solidFill>
                  <a:schemeClr val="tx1"/>
                </a:solidFill>
                <a:latin typeface="Arial" panose="020B0604020202020204" pitchFamily="34" charset="0"/>
              </a:defRPr>
            </a:lvl3pPr>
            <a:lvl4pPr marL="1542207" indent="-220316">
              <a:spcBef>
                <a:spcPct val="30000"/>
              </a:spcBef>
              <a:defRPr sz="1200">
                <a:solidFill>
                  <a:schemeClr val="tx1"/>
                </a:solidFill>
                <a:latin typeface="Arial" panose="020B0604020202020204" pitchFamily="34" charset="0"/>
              </a:defRPr>
            </a:lvl4pPr>
            <a:lvl5pPr marL="1982838" indent="-220316">
              <a:spcBef>
                <a:spcPct val="30000"/>
              </a:spcBef>
              <a:defRPr sz="1200">
                <a:solidFill>
                  <a:schemeClr val="tx1"/>
                </a:solidFill>
                <a:latin typeface="Arial" panose="020B0604020202020204" pitchFamily="34" charset="0"/>
              </a:defRPr>
            </a:lvl5pPr>
            <a:lvl6pPr marL="2423468" indent="-220316" eaLnBrk="0" fontAlgn="base" hangingPunct="0">
              <a:spcBef>
                <a:spcPct val="30000"/>
              </a:spcBef>
              <a:spcAft>
                <a:spcPct val="0"/>
              </a:spcAft>
              <a:defRPr sz="1200">
                <a:solidFill>
                  <a:schemeClr val="tx1"/>
                </a:solidFill>
                <a:latin typeface="Arial" panose="020B0604020202020204" pitchFamily="34" charset="0"/>
              </a:defRPr>
            </a:lvl6pPr>
            <a:lvl7pPr marL="2864099" indent="-220316" eaLnBrk="0" fontAlgn="base" hangingPunct="0">
              <a:spcBef>
                <a:spcPct val="30000"/>
              </a:spcBef>
              <a:spcAft>
                <a:spcPct val="0"/>
              </a:spcAft>
              <a:defRPr sz="1200">
                <a:solidFill>
                  <a:schemeClr val="tx1"/>
                </a:solidFill>
                <a:latin typeface="Arial" panose="020B0604020202020204" pitchFamily="34" charset="0"/>
              </a:defRPr>
            </a:lvl7pPr>
            <a:lvl8pPr marL="3304728" indent="-220316" eaLnBrk="0" fontAlgn="base" hangingPunct="0">
              <a:spcBef>
                <a:spcPct val="30000"/>
              </a:spcBef>
              <a:spcAft>
                <a:spcPct val="0"/>
              </a:spcAft>
              <a:defRPr sz="1200">
                <a:solidFill>
                  <a:schemeClr val="tx1"/>
                </a:solidFill>
                <a:latin typeface="Arial" panose="020B0604020202020204" pitchFamily="34" charset="0"/>
              </a:defRPr>
            </a:lvl8pPr>
            <a:lvl9pPr marL="3745359" indent="-220316"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56B052F-2969-4C79-9DFC-67D563C58A4F}" type="slidenum">
              <a:rPr lang="en-US" altLang="en-US" sz="1300"/>
              <a:pPr>
                <a:spcBef>
                  <a:spcPct val="0"/>
                </a:spcBef>
              </a:pPr>
              <a:t>34</a:t>
            </a:fld>
            <a:endParaRPr lang="en-US" altLang="en-US" sz="1300" dirty="0"/>
          </a:p>
        </p:txBody>
      </p:sp>
      <p:sp>
        <p:nvSpPr>
          <p:cNvPr id="61443" name="Rectangle 2"/>
          <p:cNvSpPr>
            <a:spLocks noGrp="1" noRot="1" noChangeAspect="1" noChangeArrowheads="1" noTextEdit="1"/>
          </p:cNvSpPr>
          <p:nvPr>
            <p:ph type="sldImg"/>
          </p:nvPr>
        </p:nvSpPr>
        <p:spPr>
          <a:xfrm>
            <a:off x="2286000" y="457200"/>
            <a:ext cx="2124075" cy="1593850"/>
          </a:xfrm>
          <a:ln/>
        </p:spPr>
      </p:sp>
      <p:sp>
        <p:nvSpPr>
          <p:cNvPr id="61444" name="Notes Placeholder 4"/>
          <p:cNvSpPr>
            <a:spLocks noGrp="1"/>
          </p:cNvSpPr>
          <p:nvPr/>
        </p:nvSpPr>
        <p:spPr bwMode="auto">
          <a:xfrm>
            <a:off x="701346" y="4416100"/>
            <a:ext cx="5607711" cy="4182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58" tIns="46580" rIns="93158" bIns="46580"/>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endParaRPr lang="en-US" altLang="en-US"/>
          </a:p>
        </p:txBody>
      </p:sp>
      <p:sp>
        <p:nvSpPr>
          <p:cNvPr id="5" name="Notes Placeholder 4"/>
          <p:cNvSpPr>
            <a:spLocks noGrp="1"/>
          </p:cNvSpPr>
          <p:nvPr>
            <p:ph type="body" idx="1"/>
          </p:nvPr>
        </p:nvSpPr>
        <p:spPr>
          <a:xfrm>
            <a:off x="701346" y="2209800"/>
            <a:ext cx="5607711" cy="5410200"/>
          </a:xfrm>
        </p:spPr>
        <p:txBody>
          <a:bodyPr>
            <a:normAutofit/>
          </a:bodyPr>
          <a:lstStyle/>
          <a:p>
            <a:r>
              <a:rPr lang="en-US" sz="1600" b="0" i="0" kern="1200" dirty="0">
                <a:solidFill>
                  <a:schemeClr val="tx1"/>
                </a:solidFill>
                <a:effectLst/>
                <a:latin typeface="Arial" charset="0"/>
                <a:ea typeface="+mn-ea"/>
                <a:cs typeface="+mn-cs"/>
              </a:rPr>
              <a:t>In almost any situation, it's common to come across the dilemma of doing what's best for the person or organization you love … or doing what you want personally. You'll face this as an association leader as well.</a:t>
            </a:r>
          </a:p>
          <a:p>
            <a:endParaRPr lang="en-US" sz="1600" b="0" i="0" kern="1200" dirty="0">
              <a:solidFill>
                <a:schemeClr val="tx1"/>
              </a:solidFill>
              <a:effectLst/>
              <a:latin typeface="Arial" charset="0"/>
              <a:ea typeface="+mn-ea"/>
              <a:cs typeface="+mn-cs"/>
            </a:endParaRPr>
          </a:p>
          <a:p>
            <a:r>
              <a:rPr lang="en-US" sz="1600" b="0" i="0" kern="1200" dirty="0">
                <a:solidFill>
                  <a:schemeClr val="tx1"/>
                </a:solidFill>
                <a:effectLst/>
                <a:latin typeface="Arial" charset="0"/>
                <a:ea typeface="+mn-ea"/>
                <a:cs typeface="+mn-cs"/>
              </a:rPr>
              <a:t>Every association has a mission and the chapter’s mission comes first over individual objectives. This can be difficult.  You take pride in their work as the leader of that mission. Yet in difficult times, sometimes you must look beyond yourself and ask if your actions and decisions are best for the mission (and the chapter) , or best for you. Is this a feather in your cap or the </a:t>
            </a:r>
            <a:r>
              <a:rPr lang="en-US" sz="1600" b="0" i="0" u="none" strike="noStrike" kern="1200" dirty="0">
                <a:solidFill>
                  <a:schemeClr val="tx1"/>
                </a:solidFill>
                <a:effectLst/>
                <a:latin typeface="Arial" charset="0"/>
                <a:ea typeface="+mn-ea"/>
                <a:cs typeface="+mn-cs"/>
                <a:hlinkClick r:id="rId3"/>
              </a:rPr>
              <a:t>future of your association</a:t>
            </a:r>
            <a:r>
              <a:rPr lang="en-US" sz="1600" b="0" i="0" kern="1200" dirty="0">
                <a:solidFill>
                  <a:schemeClr val="tx1"/>
                </a:solidFill>
                <a:effectLst/>
                <a:latin typeface="Arial" charset="0"/>
                <a:ea typeface="+mn-ea"/>
                <a:cs typeface="+mn-cs"/>
              </a:rPr>
              <a:t>? A great association leader will strive to see the difference.</a:t>
            </a:r>
          </a:p>
          <a:p>
            <a:endParaRPr lang="en-US" sz="1600" b="0" i="0" kern="1200" dirty="0">
              <a:solidFill>
                <a:schemeClr val="tx1"/>
              </a:solidFill>
              <a:effectLst/>
              <a:latin typeface="Arial" charset="0"/>
              <a:ea typeface="+mn-ea"/>
              <a:cs typeface="+mn-cs"/>
            </a:endParaRPr>
          </a:p>
          <a:p>
            <a:r>
              <a:rPr lang="en-US" sz="1600" b="0" i="0" kern="1200" dirty="0">
                <a:solidFill>
                  <a:schemeClr val="tx1"/>
                </a:solidFill>
                <a:effectLst/>
                <a:latin typeface="Arial" charset="0"/>
                <a:ea typeface="+mn-ea"/>
                <a:cs typeface="+mn-cs"/>
              </a:rPr>
              <a:t>The board and the members have entrusted you with the chapter's care and longevity. This is a humbling role. Do your best to keep your personal interests out of the decision-making capacity.</a:t>
            </a:r>
          </a:p>
        </p:txBody>
      </p:sp>
    </p:spTree>
    <p:extLst>
      <p:ext uri="{BB962C8B-B14F-4D97-AF65-F5344CB8AC3E}">
        <p14:creationId xmlns:p14="http://schemas.microsoft.com/office/powerpoint/2010/main" val="25811731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16025" indent="-275394">
              <a:spcBef>
                <a:spcPct val="30000"/>
              </a:spcBef>
              <a:defRPr sz="1200">
                <a:solidFill>
                  <a:schemeClr val="tx1"/>
                </a:solidFill>
                <a:latin typeface="Arial" panose="020B0604020202020204" pitchFamily="34" charset="0"/>
              </a:defRPr>
            </a:lvl2pPr>
            <a:lvl3pPr marL="1101577" indent="-220316">
              <a:spcBef>
                <a:spcPct val="30000"/>
              </a:spcBef>
              <a:defRPr sz="1200">
                <a:solidFill>
                  <a:schemeClr val="tx1"/>
                </a:solidFill>
                <a:latin typeface="Arial" panose="020B0604020202020204" pitchFamily="34" charset="0"/>
              </a:defRPr>
            </a:lvl3pPr>
            <a:lvl4pPr marL="1542207" indent="-220316">
              <a:spcBef>
                <a:spcPct val="30000"/>
              </a:spcBef>
              <a:defRPr sz="1200">
                <a:solidFill>
                  <a:schemeClr val="tx1"/>
                </a:solidFill>
                <a:latin typeface="Arial" panose="020B0604020202020204" pitchFamily="34" charset="0"/>
              </a:defRPr>
            </a:lvl4pPr>
            <a:lvl5pPr marL="1982838" indent="-220316">
              <a:spcBef>
                <a:spcPct val="30000"/>
              </a:spcBef>
              <a:defRPr sz="1200">
                <a:solidFill>
                  <a:schemeClr val="tx1"/>
                </a:solidFill>
                <a:latin typeface="Arial" panose="020B0604020202020204" pitchFamily="34" charset="0"/>
              </a:defRPr>
            </a:lvl5pPr>
            <a:lvl6pPr marL="2423468" indent="-220316" eaLnBrk="0" fontAlgn="base" hangingPunct="0">
              <a:spcBef>
                <a:spcPct val="30000"/>
              </a:spcBef>
              <a:spcAft>
                <a:spcPct val="0"/>
              </a:spcAft>
              <a:defRPr sz="1200">
                <a:solidFill>
                  <a:schemeClr val="tx1"/>
                </a:solidFill>
                <a:latin typeface="Arial" panose="020B0604020202020204" pitchFamily="34" charset="0"/>
              </a:defRPr>
            </a:lvl6pPr>
            <a:lvl7pPr marL="2864099" indent="-220316" eaLnBrk="0" fontAlgn="base" hangingPunct="0">
              <a:spcBef>
                <a:spcPct val="30000"/>
              </a:spcBef>
              <a:spcAft>
                <a:spcPct val="0"/>
              </a:spcAft>
              <a:defRPr sz="1200">
                <a:solidFill>
                  <a:schemeClr val="tx1"/>
                </a:solidFill>
                <a:latin typeface="Arial" panose="020B0604020202020204" pitchFamily="34" charset="0"/>
              </a:defRPr>
            </a:lvl7pPr>
            <a:lvl8pPr marL="3304728" indent="-220316" eaLnBrk="0" fontAlgn="base" hangingPunct="0">
              <a:spcBef>
                <a:spcPct val="30000"/>
              </a:spcBef>
              <a:spcAft>
                <a:spcPct val="0"/>
              </a:spcAft>
              <a:defRPr sz="1200">
                <a:solidFill>
                  <a:schemeClr val="tx1"/>
                </a:solidFill>
                <a:latin typeface="Arial" panose="020B0604020202020204" pitchFamily="34" charset="0"/>
              </a:defRPr>
            </a:lvl8pPr>
            <a:lvl9pPr marL="3745359" indent="-220316"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56B052F-2969-4C79-9DFC-67D563C58A4F}" type="slidenum">
              <a:rPr lang="en-US" altLang="en-US" sz="1300"/>
              <a:pPr>
                <a:spcBef>
                  <a:spcPct val="0"/>
                </a:spcBef>
              </a:pPr>
              <a:t>35</a:t>
            </a:fld>
            <a:endParaRPr lang="en-US" altLang="en-US" sz="1300" dirty="0"/>
          </a:p>
        </p:txBody>
      </p:sp>
      <p:sp>
        <p:nvSpPr>
          <p:cNvPr id="61443" name="Rectangle 2"/>
          <p:cNvSpPr>
            <a:spLocks noGrp="1" noRot="1" noChangeAspect="1" noChangeArrowheads="1" noTextEdit="1"/>
          </p:cNvSpPr>
          <p:nvPr>
            <p:ph type="sldImg"/>
          </p:nvPr>
        </p:nvSpPr>
        <p:spPr>
          <a:xfrm>
            <a:off x="2286000" y="609600"/>
            <a:ext cx="2276475" cy="1708150"/>
          </a:xfrm>
          <a:ln/>
        </p:spPr>
      </p:sp>
      <p:sp>
        <p:nvSpPr>
          <p:cNvPr id="61444" name="Notes Placeholder 4"/>
          <p:cNvSpPr>
            <a:spLocks noGrp="1"/>
          </p:cNvSpPr>
          <p:nvPr/>
        </p:nvSpPr>
        <p:spPr bwMode="auto">
          <a:xfrm>
            <a:off x="701346" y="4416100"/>
            <a:ext cx="5607711" cy="4182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58" tIns="46580" rIns="93158" bIns="46580"/>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endParaRPr lang="en-US" altLang="en-US"/>
          </a:p>
        </p:txBody>
      </p:sp>
      <p:sp>
        <p:nvSpPr>
          <p:cNvPr id="5" name="Notes Placeholder 4"/>
          <p:cNvSpPr>
            <a:spLocks noGrp="1"/>
          </p:cNvSpPr>
          <p:nvPr>
            <p:ph type="body" idx="1"/>
          </p:nvPr>
        </p:nvSpPr>
        <p:spPr>
          <a:xfrm>
            <a:off x="701346" y="2438400"/>
            <a:ext cx="5607711" cy="6160157"/>
          </a:xfrm>
        </p:spPr>
        <p:txBody>
          <a:bodyPr>
            <a:normAutofit/>
          </a:bodyPr>
          <a:lstStyle/>
          <a:p>
            <a:pPr algn="ctr"/>
            <a:r>
              <a:rPr lang="en-US" sz="1600" b="0" i="1" kern="1200" dirty="0">
                <a:solidFill>
                  <a:schemeClr val="tx1"/>
                </a:solidFill>
                <a:effectLst/>
                <a:latin typeface="Arial" charset="0"/>
                <a:ea typeface="+mn-ea"/>
                <a:cs typeface="+mn-cs"/>
              </a:rPr>
              <a:t>(Robert “Bob” Par, the protagonist of Disney-Pixar’s 2004 animated film, the Incredibles and the 2018 sequel.)</a:t>
            </a:r>
          </a:p>
          <a:p>
            <a:endParaRPr lang="en-US" sz="1600" b="0" i="0" kern="1200" dirty="0">
              <a:solidFill>
                <a:schemeClr val="tx1"/>
              </a:solidFill>
              <a:effectLst/>
              <a:latin typeface="Arial" charset="0"/>
              <a:ea typeface="+mn-ea"/>
              <a:cs typeface="+mn-cs"/>
            </a:endParaRPr>
          </a:p>
          <a:p>
            <a:r>
              <a:rPr lang="en-US" sz="1600" b="0" i="0" kern="1200" dirty="0">
                <a:solidFill>
                  <a:schemeClr val="tx1"/>
                </a:solidFill>
                <a:effectLst/>
                <a:latin typeface="Arial" charset="0"/>
                <a:ea typeface="+mn-ea"/>
                <a:cs typeface="+mn-cs"/>
              </a:rPr>
              <a:t>A good leader reacts quickly with the best information they have. An exceptional leader surveys the horizon and prepares for possibilities so that when difficult times approach they're ready. For today's leader that involves identifyin</a:t>
            </a:r>
            <a:r>
              <a:rPr lang="en-US" sz="1600" dirty="0"/>
              <a:t>g NOW what challenges you are going to face when everyone gets back.  You and your leadership team should be talking and communicating and Zooming this coming week if you haven’t been doing so already.</a:t>
            </a:r>
            <a:endParaRPr lang="en-US" sz="1600" b="0" i="0" kern="1200" dirty="0">
              <a:solidFill>
                <a:schemeClr val="tx1"/>
              </a:solidFill>
              <a:effectLst/>
              <a:latin typeface="Arial" charset="0"/>
              <a:ea typeface="+mn-ea"/>
              <a:cs typeface="+mn-cs"/>
            </a:endParaRPr>
          </a:p>
          <a:p>
            <a:endParaRPr lang="en-US" sz="1600" b="0" i="0" kern="1200" dirty="0">
              <a:solidFill>
                <a:schemeClr val="tx1"/>
              </a:solidFill>
              <a:effectLst/>
              <a:latin typeface="Arial" charset="0"/>
              <a:ea typeface="+mn-ea"/>
              <a:cs typeface="+mn-cs"/>
            </a:endParaRPr>
          </a:p>
          <a:p>
            <a:r>
              <a:rPr lang="en-US" sz="1600" b="0" i="0" kern="1200" dirty="0">
                <a:solidFill>
                  <a:schemeClr val="tx1"/>
                </a:solidFill>
                <a:effectLst/>
                <a:latin typeface="Arial" charset="0"/>
                <a:ea typeface="+mn-ea"/>
                <a:cs typeface="+mn-cs"/>
              </a:rPr>
              <a:t>You don't know if your next challenge will be internal or external but having a contingency plan for what-ifs and worst case scenarios will improve your ability to handle the situation.</a:t>
            </a:r>
          </a:p>
          <a:p>
            <a:endParaRPr lang="en-US" sz="1600" dirty="0"/>
          </a:p>
          <a:p>
            <a:r>
              <a:rPr lang="en-US" sz="1600" dirty="0"/>
              <a:t>When people are engaged in activities that they enjoy and can see they are important to the company’s success, that's what brings out the best of their talents. This passion needs to be modeled by leaders. Even in the darkest of times, winning leaders have “attitude.”</a:t>
            </a:r>
            <a:endParaRPr lang="en-US" sz="2000" dirty="0"/>
          </a:p>
          <a:p>
            <a:endParaRPr lang="en-US" sz="1600" b="0" i="0" kern="1200" dirty="0">
              <a:solidFill>
                <a:schemeClr val="tx1"/>
              </a:solidFill>
              <a:effectLst/>
              <a:latin typeface="Arial" charset="0"/>
              <a:ea typeface="+mn-ea"/>
              <a:cs typeface="+mn-cs"/>
            </a:endParaRPr>
          </a:p>
          <a:p>
            <a:endParaRPr lang="en-US" sz="1600" dirty="0"/>
          </a:p>
        </p:txBody>
      </p:sp>
    </p:spTree>
    <p:extLst>
      <p:ext uri="{BB962C8B-B14F-4D97-AF65-F5344CB8AC3E}">
        <p14:creationId xmlns:p14="http://schemas.microsoft.com/office/powerpoint/2010/main" val="7288378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16025" indent="-275394">
              <a:spcBef>
                <a:spcPct val="30000"/>
              </a:spcBef>
              <a:defRPr sz="1200">
                <a:solidFill>
                  <a:schemeClr val="tx1"/>
                </a:solidFill>
                <a:latin typeface="Arial" panose="020B0604020202020204" pitchFamily="34" charset="0"/>
              </a:defRPr>
            </a:lvl2pPr>
            <a:lvl3pPr marL="1101577" indent="-220316">
              <a:spcBef>
                <a:spcPct val="30000"/>
              </a:spcBef>
              <a:defRPr sz="1200">
                <a:solidFill>
                  <a:schemeClr val="tx1"/>
                </a:solidFill>
                <a:latin typeface="Arial" panose="020B0604020202020204" pitchFamily="34" charset="0"/>
              </a:defRPr>
            </a:lvl3pPr>
            <a:lvl4pPr marL="1542207" indent="-220316">
              <a:spcBef>
                <a:spcPct val="30000"/>
              </a:spcBef>
              <a:defRPr sz="1200">
                <a:solidFill>
                  <a:schemeClr val="tx1"/>
                </a:solidFill>
                <a:latin typeface="Arial" panose="020B0604020202020204" pitchFamily="34" charset="0"/>
              </a:defRPr>
            </a:lvl4pPr>
            <a:lvl5pPr marL="1982838" indent="-220316">
              <a:spcBef>
                <a:spcPct val="30000"/>
              </a:spcBef>
              <a:defRPr sz="1200">
                <a:solidFill>
                  <a:schemeClr val="tx1"/>
                </a:solidFill>
                <a:latin typeface="Arial" panose="020B0604020202020204" pitchFamily="34" charset="0"/>
              </a:defRPr>
            </a:lvl5pPr>
            <a:lvl6pPr marL="2423468" indent="-220316" eaLnBrk="0" fontAlgn="base" hangingPunct="0">
              <a:spcBef>
                <a:spcPct val="30000"/>
              </a:spcBef>
              <a:spcAft>
                <a:spcPct val="0"/>
              </a:spcAft>
              <a:defRPr sz="1200">
                <a:solidFill>
                  <a:schemeClr val="tx1"/>
                </a:solidFill>
                <a:latin typeface="Arial" panose="020B0604020202020204" pitchFamily="34" charset="0"/>
              </a:defRPr>
            </a:lvl6pPr>
            <a:lvl7pPr marL="2864099" indent="-220316" eaLnBrk="0" fontAlgn="base" hangingPunct="0">
              <a:spcBef>
                <a:spcPct val="30000"/>
              </a:spcBef>
              <a:spcAft>
                <a:spcPct val="0"/>
              </a:spcAft>
              <a:defRPr sz="1200">
                <a:solidFill>
                  <a:schemeClr val="tx1"/>
                </a:solidFill>
                <a:latin typeface="Arial" panose="020B0604020202020204" pitchFamily="34" charset="0"/>
              </a:defRPr>
            </a:lvl7pPr>
            <a:lvl8pPr marL="3304728" indent="-220316" eaLnBrk="0" fontAlgn="base" hangingPunct="0">
              <a:spcBef>
                <a:spcPct val="30000"/>
              </a:spcBef>
              <a:spcAft>
                <a:spcPct val="0"/>
              </a:spcAft>
              <a:defRPr sz="1200">
                <a:solidFill>
                  <a:schemeClr val="tx1"/>
                </a:solidFill>
                <a:latin typeface="Arial" panose="020B0604020202020204" pitchFamily="34" charset="0"/>
              </a:defRPr>
            </a:lvl8pPr>
            <a:lvl9pPr marL="3745359" indent="-220316"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56B052F-2969-4C79-9DFC-67D563C58A4F}" type="slidenum">
              <a:rPr lang="en-US" altLang="en-US" sz="1300"/>
              <a:pPr>
                <a:spcBef>
                  <a:spcPct val="0"/>
                </a:spcBef>
              </a:pPr>
              <a:t>36</a:t>
            </a:fld>
            <a:endParaRPr lang="en-US" altLang="en-US" sz="1300" dirty="0"/>
          </a:p>
        </p:txBody>
      </p:sp>
      <p:sp>
        <p:nvSpPr>
          <p:cNvPr id="61443" name="Rectangle 2"/>
          <p:cNvSpPr>
            <a:spLocks noGrp="1" noRot="1" noChangeAspect="1" noChangeArrowheads="1" noTextEdit="1"/>
          </p:cNvSpPr>
          <p:nvPr>
            <p:ph type="sldImg"/>
          </p:nvPr>
        </p:nvSpPr>
        <p:spPr>
          <a:xfrm>
            <a:off x="1990725" y="609600"/>
            <a:ext cx="3028950" cy="2271713"/>
          </a:xfrm>
          <a:ln/>
        </p:spPr>
      </p:sp>
      <p:sp>
        <p:nvSpPr>
          <p:cNvPr id="61444" name="Notes Placeholder 4"/>
          <p:cNvSpPr>
            <a:spLocks noGrp="1"/>
          </p:cNvSpPr>
          <p:nvPr/>
        </p:nvSpPr>
        <p:spPr bwMode="auto">
          <a:xfrm>
            <a:off x="701346" y="4416100"/>
            <a:ext cx="5607711" cy="4182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58" tIns="46580" rIns="93158" bIns="46580"/>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endParaRPr lang="en-US" altLang="en-US"/>
          </a:p>
        </p:txBody>
      </p:sp>
      <p:sp>
        <p:nvSpPr>
          <p:cNvPr id="5" name="Notes Placeholder 4"/>
          <p:cNvSpPr>
            <a:spLocks noGrp="1"/>
          </p:cNvSpPr>
          <p:nvPr>
            <p:ph type="body" idx="1"/>
          </p:nvPr>
        </p:nvSpPr>
        <p:spPr>
          <a:xfrm>
            <a:off x="701346" y="3113416"/>
            <a:ext cx="5607711" cy="5485141"/>
          </a:xfrm>
        </p:spPr>
        <p:txBody>
          <a:bodyPr>
            <a:normAutofit/>
          </a:bodyPr>
          <a:lstStyle/>
          <a:p>
            <a:r>
              <a:rPr lang="en-US" sz="1600" dirty="0"/>
              <a:t>Children frequently lament that they can't wait to be done with school. They want to be adults because there isn't any homework. While there might not be exact pages assigned to you every night, as a chapter leader you need to be listening and learning every day from your members, peers, and industry experts.</a:t>
            </a:r>
          </a:p>
          <a:p>
            <a:endParaRPr lang="en-US" sz="1600" dirty="0"/>
          </a:p>
          <a:p>
            <a:r>
              <a:rPr lang="en-US" sz="1600" dirty="0"/>
              <a:t>Each of us needs to consider what we have learned these past few weeks.  How has it changed you?  What will you be doing differently when you return to work – both short term and long term.  Think of that in terms of your chapter and its activities.  What may very well change?  </a:t>
            </a:r>
          </a:p>
          <a:p>
            <a:endParaRPr lang="en-US" sz="1600" dirty="0"/>
          </a:p>
          <a:p>
            <a:r>
              <a:rPr lang="en-US" sz="1600" dirty="0"/>
              <a:t>A good leader keeps an open mind and </a:t>
            </a:r>
            <a:r>
              <a:rPr lang="en-US" sz="1600" dirty="0">
                <a:hlinkClick r:id="rId3"/>
              </a:rPr>
              <a:t>learns from examples</a:t>
            </a:r>
            <a:r>
              <a:rPr lang="en-US" sz="1600" dirty="0"/>
              <a:t> of what has and hasn't worked both historically and today. There is no better way to improve your chapter and its operations.</a:t>
            </a:r>
          </a:p>
          <a:p>
            <a:endParaRPr lang="en-US" sz="1600" dirty="0"/>
          </a:p>
        </p:txBody>
      </p:sp>
    </p:spTree>
    <p:extLst>
      <p:ext uri="{BB962C8B-B14F-4D97-AF65-F5344CB8AC3E}">
        <p14:creationId xmlns:p14="http://schemas.microsoft.com/office/powerpoint/2010/main" val="34018865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16025" indent="-275394">
              <a:spcBef>
                <a:spcPct val="30000"/>
              </a:spcBef>
              <a:defRPr sz="1200">
                <a:solidFill>
                  <a:schemeClr val="tx1"/>
                </a:solidFill>
                <a:latin typeface="Arial" panose="020B0604020202020204" pitchFamily="34" charset="0"/>
              </a:defRPr>
            </a:lvl2pPr>
            <a:lvl3pPr marL="1101577" indent="-220316">
              <a:spcBef>
                <a:spcPct val="30000"/>
              </a:spcBef>
              <a:defRPr sz="1200">
                <a:solidFill>
                  <a:schemeClr val="tx1"/>
                </a:solidFill>
                <a:latin typeface="Arial" panose="020B0604020202020204" pitchFamily="34" charset="0"/>
              </a:defRPr>
            </a:lvl3pPr>
            <a:lvl4pPr marL="1542207" indent="-220316">
              <a:spcBef>
                <a:spcPct val="30000"/>
              </a:spcBef>
              <a:defRPr sz="1200">
                <a:solidFill>
                  <a:schemeClr val="tx1"/>
                </a:solidFill>
                <a:latin typeface="Arial" panose="020B0604020202020204" pitchFamily="34" charset="0"/>
              </a:defRPr>
            </a:lvl4pPr>
            <a:lvl5pPr marL="1982838" indent="-220316">
              <a:spcBef>
                <a:spcPct val="30000"/>
              </a:spcBef>
              <a:defRPr sz="1200">
                <a:solidFill>
                  <a:schemeClr val="tx1"/>
                </a:solidFill>
                <a:latin typeface="Arial" panose="020B0604020202020204" pitchFamily="34" charset="0"/>
              </a:defRPr>
            </a:lvl5pPr>
            <a:lvl6pPr marL="2423468" indent="-220316" eaLnBrk="0" fontAlgn="base" hangingPunct="0">
              <a:spcBef>
                <a:spcPct val="30000"/>
              </a:spcBef>
              <a:spcAft>
                <a:spcPct val="0"/>
              </a:spcAft>
              <a:defRPr sz="1200">
                <a:solidFill>
                  <a:schemeClr val="tx1"/>
                </a:solidFill>
                <a:latin typeface="Arial" panose="020B0604020202020204" pitchFamily="34" charset="0"/>
              </a:defRPr>
            </a:lvl6pPr>
            <a:lvl7pPr marL="2864099" indent="-220316" eaLnBrk="0" fontAlgn="base" hangingPunct="0">
              <a:spcBef>
                <a:spcPct val="30000"/>
              </a:spcBef>
              <a:spcAft>
                <a:spcPct val="0"/>
              </a:spcAft>
              <a:defRPr sz="1200">
                <a:solidFill>
                  <a:schemeClr val="tx1"/>
                </a:solidFill>
                <a:latin typeface="Arial" panose="020B0604020202020204" pitchFamily="34" charset="0"/>
              </a:defRPr>
            </a:lvl7pPr>
            <a:lvl8pPr marL="3304728" indent="-220316" eaLnBrk="0" fontAlgn="base" hangingPunct="0">
              <a:spcBef>
                <a:spcPct val="30000"/>
              </a:spcBef>
              <a:spcAft>
                <a:spcPct val="0"/>
              </a:spcAft>
              <a:defRPr sz="1200">
                <a:solidFill>
                  <a:schemeClr val="tx1"/>
                </a:solidFill>
                <a:latin typeface="Arial" panose="020B0604020202020204" pitchFamily="34" charset="0"/>
              </a:defRPr>
            </a:lvl8pPr>
            <a:lvl9pPr marL="3745359" indent="-220316"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56B052F-2969-4C79-9DFC-67D563C58A4F}" type="slidenum">
              <a:rPr lang="en-US" altLang="en-US" sz="1300"/>
              <a:pPr>
                <a:spcBef>
                  <a:spcPct val="0"/>
                </a:spcBef>
              </a:pPr>
              <a:t>37</a:t>
            </a:fld>
            <a:endParaRPr lang="en-US" altLang="en-US" sz="1300" dirty="0"/>
          </a:p>
        </p:txBody>
      </p:sp>
      <p:sp>
        <p:nvSpPr>
          <p:cNvPr id="61443" name="Rectangle 2"/>
          <p:cNvSpPr>
            <a:spLocks noGrp="1" noRot="1" noChangeAspect="1" noChangeArrowheads="1" noTextEdit="1"/>
          </p:cNvSpPr>
          <p:nvPr>
            <p:ph type="sldImg"/>
          </p:nvPr>
        </p:nvSpPr>
        <p:spPr>
          <a:xfrm>
            <a:off x="2328863" y="457200"/>
            <a:ext cx="2352675" cy="1765300"/>
          </a:xfrm>
          <a:ln/>
        </p:spPr>
      </p:sp>
      <p:sp>
        <p:nvSpPr>
          <p:cNvPr id="61444" name="Notes Placeholder 4"/>
          <p:cNvSpPr>
            <a:spLocks noGrp="1"/>
          </p:cNvSpPr>
          <p:nvPr/>
        </p:nvSpPr>
        <p:spPr bwMode="auto">
          <a:xfrm>
            <a:off x="701346" y="4416100"/>
            <a:ext cx="5607711" cy="4182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58" tIns="46580" rIns="93158" bIns="46580"/>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endParaRPr lang="en-US" altLang="en-US"/>
          </a:p>
        </p:txBody>
      </p:sp>
      <p:sp>
        <p:nvSpPr>
          <p:cNvPr id="5" name="Notes Placeholder 4"/>
          <p:cNvSpPr>
            <a:spLocks noGrp="1"/>
          </p:cNvSpPr>
          <p:nvPr>
            <p:ph type="body" idx="1"/>
          </p:nvPr>
        </p:nvSpPr>
        <p:spPr>
          <a:xfrm>
            <a:off x="701346" y="2286000"/>
            <a:ext cx="5607711" cy="6312557"/>
          </a:xfrm>
        </p:spPr>
        <p:txBody>
          <a:bodyPr>
            <a:normAutofit/>
          </a:bodyPr>
          <a:lstStyle/>
          <a:p>
            <a:endParaRPr lang="en-US" sz="1600" dirty="0"/>
          </a:p>
          <a:p>
            <a:r>
              <a:rPr lang="en-US" sz="1600" dirty="0"/>
              <a:t>Good leadership is also about what’s going on in leaders’ hearts. People are very good at sensing this. It’s about passion for our company, the customer value we’re creating—and gratitude for the people who are doing it.</a:t>
            </a:r>
          </a:p>
          <a:p>
            <a:endParaRPr lang="en-US" sz="1600" dirty="0"/>
          </a:p>
          <a:p>
            <a:r>
              <a:rPr lang="en-US" sz="1600" dirty="0"/>
              <a:t>It’s also about the relationships that the chapter creates and fosters—both inside and outside the company. When people are engaged in activities that they enjoy and can see they are important to the company’s success, that's what brings out the best of their talents. </a:t>
            </a:r>
          </a:p>
          <a:p>
            <a:endParaRPr lang="en-US" sz="1600" dirty="0"/>
          </a:p>
          <a:p>
            <a:r>
              <a:rPr lang="en-US" sz="1600" dirty="0"/>
              <a:t>This passion needs to be modeled by leaders. Even in the darkest of times, winning leaders have “attitude.”</a:t>
            </a:r>
          </a:p>
          <a:p>
            <a:endParaRPr lang="en-US" sz="2000" dirty="0"/>
          </a:p>
        </p:txBody>
      </p:sp>
    </p:spTree>
    <p:extLst>
      <p:ext uri="{BB962C8B-B14F-4D97-AF65-F5344CB8AC3E}">
        <p14:creationId xmlns:p14="http://schemas.microsoft.com/office/powerpoint/2010/main" val="1883092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16025" indent="-275394">
              <a:spcBef>
                <a:spcPct val="30000"/>
              </a:spcBef>
              <a:defRPr sz="1200">
                <a:solidFill>
                  <a:schemeClr val="tx1"/>
                </a:solidFill>
                <a:latin typeface="Arial" panose="020B0604020202020204" pitchFamily="34" charset="0"/>
              </a:defRPr>
            </a:lvl2pPr>
            <a:lvl3pPr marL="1101577" indent="-220316">
              <a:spcBef>
                <a:spcPct val="30000"/>
              </a:spcBef>
              <a:defRPr sz="1200">
                <a:solidFill>
                  <a:schemeClr val="tx1"/>
                </a:solidFill>
                <a:latin typeface="Arial" panose="020B0604020202020204" pitchFamily="34" charset="0"/>
              </a:defRPr>
            </a:lvl3pPr>
            <a:lvl4pPr marL="1542207" indent="-220316">
              <a:spcBef>
                <a:spcPct val="30000"/>
              </a:spcBef>
              <a:defRPr sz="1200">
                <a:solidFill>
                  <a:schemeClr val="tx1"/>
                </a:solidFill>
                <a:latin typeface="Arial" panose="020B0604020202020204" pitchFamily="34" charset="0"/>
              </a:defRPr>
            </a:lvl4pPr>
            <a:lvl5pPr marL="1982838" indent="-220316">
              <a:spcBef>
                <a:spcPct val="30000"/>
              </a:spcBef>
              <a:defRPr sz="1200">
                <a:solidFill>
                  <a:schemeClr val="tx1"/>
                </a:solidFill>
                <a:latin typeface="Arial" panose="020B0604020202020204" pitchFamily="34" charset="0"/>
              </a:defRPr>
            </a:lvl5pPr>
            <a:lvl6pPr marL="2423468" indent="-220316" eaLnBrk="0" fontAlgn="base" hangingPunct="0">
              <a:spcBef>
                <a:spcPct val="30000"/>
              </a:spcBef>
              <a:spcAft>
                <a:spcPct val="0"/>
              </a:spcAft>
              <a:defRPr sz="1200">
                <a:solidFill>
                  <a:schemeClr val="tx1"/>
                </a:solidFill>
                <a:latin typeface="Arial" panose="020B0604020202020204" pitchFamily="34" charset="0"/>
              </a:defRPr>
            </a:lvl6pPr>
            <a:lvl7pPr marL="2864099" indent="-220316" eaLnBrk="0" fontAlgn="base" hangingPunct="0">
              <a:spcBef>
                <a:spcPct val="30000"/>
              </a:spcBef>
              <a:spcAft>
                <a:spcPct val="0"/>
              </a:spcAft>
              <a:defRPr sz="1200">
                <a:solidFill>
                  <a:schemeClr val="tx1"/>
                </a:solidFill>
                <a:latin typeface="Arial" panose="020B0604020202020204" pitchFamily="34" charset="0"/>
              </a:defRPr>
            </a:lvl7pPr>
            <a:lvl8pPr marL="3304728" indent="-220316" eaLnBrk="0" fontAlgn="base" hangingPunct="0">
              <a:spcBef>
                <a:spcPct val="30000"/>
              </a:spcBef>
              <a:spcAft>
                <a:spcPct val="0"/>
              </a:spcAft>
              <a:defRPr sz="1200">
                <a:solidFill>
                  <a:schemeClr val="tx1"/>
                </a:solidFill>
                <a:latin typeface="Arial" panose="020B0604020202020204" pitchFamily="34" charset="0"/>
              </a:defRPr>
            </a:lvl8pPr>
            <a:lvl9pPr marL="3745359" indent="-220316"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56B052F-2969-4C79-9DFC-67D563C58A4F}" type="slidenum">
              <a:rPr lang="en-US" altLang="en-US" sz="1300"/>
              <a:pPr>
                <a:spcBef>
                  <a:spcPct val="0"/>
                </a:spcBef>
              </a:pPr>
              <a:t>38</a:t>
            </a:fld>
            <a:endParaRPr lang="en-US" altLang="en-US" sz="1300" dirty="0"/>
          </a:p>
        </p:txBody>
      </p:sp>
      <p:sp>
        <p:nvSpPr>
          <p:cNvPr id="61443" name="Rectangle 2"/>
          <p:cNvSpPr>
            <a:spLocks noGrp="1" noRot="1" noChangeAspect="1" noChangeArrowheads="1" noTextEdit="1"/>
          </p:cNvSpPr>
          <p:nvPr>
            <p:ph type="sldImg"/>
          </p:nvPr>
        </p:nvSpPr>
        <p:spPr>
          <a:xfrm>
            <a:off x="2328863" y="457200"/>
            <a:ext cx="2352675" cy="1765300"/>
          </a:xfrm>
          <a:ln/>
        </p:spPr>
      </p:sp>
      <p:sp>
        <p:nvSpPr>
          <p:cNvPr id="61444" name="Notes Placeholder 4"/>
          <p:cNvSpPr>
            <a:spLocks noGrp="1"/>
          </p:cNvSpPr>
          <p:nvPr/>
        </p:nvSpPr>
        <p:spPr bwMode="auto">
          <a:xfrm>
            <a:off x="701346" y="4416100"/>
            <a:ext cx="5607711" cy="4182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58" tIns="46580" rIns="93158" bIns="46580"/>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endParaRPr lang="en-US" altLang="en-US"/>
          </a:p>
        </p:txBody>
      </p:sp>
      <p:sp>
        <p:nvSpPr>
          <p:cNvPr id="5" name="Notes Placeholder 4"/>
          <p:cNvSpPr>
            <a:spLocks noGrp="1"/>
          </p:cNvSpPr>
          <p:nvPr>
            <p:ph type="body" idx="1"/>
          </p:nvPr>
        </p:nvSpPr>
        <p:spPr>
          <a:xfrm>
            <a:off x="701346" y="2286000"/>
            <a:ext cx="5607711" cy="6312557"/>
          </a:xfrm>
        </p:spPr>
        <p:txBody>
          <a:bodyPr>
            <a:normAutofit/>
          </a:bodyPr>
          <a:lstStyle/>
          <a:p>
            <a:endParaRPr lang="en-US" sz="1600" dirty="0"/>
          </a:p>
        </p:txBody>
      </p:sp>
    </p:spTree>
    <p:extLst>
      <p:ext uri="{BB962C8B-B14F-4D97-AF65-F5344CB8AC3E}">
        <p14:creationId xmlns:p14="http://schemas.microsoft.com/office/powerpoint/2010/main" val="31649162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16025" indent="-275394">
              <a:spcBef>
                <a:spcPct val="30000"/>
              </a:spcBef>
              <a:defRPr sz="1200">
                <a:solidFill>
                  <a:schemeClr val="tx1"/>
                </a:solidFill>
                <a:latin typeface="Arial" panose="020B0604020202020204" pitchFamily="34" charset="0"/>
              </a:defRPr>
            </a:lvl2pPr>
            <a:lvl3pPr marL="1101577" indent="-220316">
              <a:spcBef>
                <a:spcPct val="30000"/>
              </a:spcBef>
              <a:defRPr sz="1200">
                <a:solidFill>
                  <a:schemeClr val="tx1"/>
                </a:solidFill>
                <a:latin typeface="Arial" panose="020B0604020202020204" pitchFamily="34" charset="0"/>
              </a:defRPr>
            </a:lvl3pPr>
            <a:lvl4pPr marL="1542207" indent="-220316">
              <a:spcBef>
                <a:spcPct val="30000"/>
              </a:spcBef>
              <a:defRPr sz="1200">
                <a:solidFill>
                  <a:schemeClr val="tx1"/>
                </a:solidFill>
                <a:latin typeface="Arial" panose="020B0604020202020204" pitchFamily="34" charset="0"/>
              </a:defRPr>
            </a:lvl4pPr>
            <a:lvl5pPr marL="1982838" indent="-220316">
              <a:spcBef>
                <a:spcPct val="30000"/>
              </a:spcBef>
              <a:defRPr sz="1200">
                <a:solidFill>
                  <a:schemeClr val="tx1"/>
                </a:solidFill>
                <a:latin typeface="Arial" panose="020B0604020202020204" pitchFamily="34" charset="0"/>
              </a:defRPr>
            </a:lvl5pPr>
            <a:lvl6pPr marL="2423468" indent="-220316" eaLnBrk="0" fontAlgn="base" hangingPunct="0">
              <a:spcBef>
                <a:spcPct val="30000"/>
              </a:spcBef>
              <a:spcAft>
                <a:spcPct val="0"/>
              </a:spcAft>
              <a:defRPr sz="1200">
                <a:solidFill>
                  <a:schemeClr val="tx1"/>
                </a:solidFill>
                <a:latin typeface="Arial" panose="020B0604020202020204" pitchFamily="34" charset="0"/>
              </a:defRPr>
            </a:lvl6pPr>
            <a:lvl7pPr marL="2864099" indent="-220316" eaLnBrk="0" fontAlgn="base" hangingPunct="0">
              <a:spcBef>
                <a:spcPct val="30000"/>
              </a:spcBef>
              <a:spcAft>
                <a:spcPct val="0"/>
              </a:spcAft>
              <a:defRPr sz="1200">
                <a:solidFill>
                  <a:schemeClr val="tx1"/>
                </a:solidFill>
                <a:latin typeface="Arial" panose="020B0604020202020204" pitchFamily="34" charset="0"/>
              </a:defRPr>
            </a:lvl7pPr>
            <a:lvl8pPr marL="3304728" indent="-220316" eaLnBrk="0" fontAlgn="base" hangingPunct="0">
              <a:spcBef>
                <a:spcPct val="30000"/>
              </a:spcBef>
              <a:spcAft>
                <a:spcPct val="0"/>
              </a:spcAft>
              <a:defRPr sz="1200">
                <a:solidFill>
                  <a:schemeClr val="tx1"/>
                </a:solidFill>
                <a:latin typeface="Arial" panose="020B0604020202020204" pitchFamily="34" charset="0"/>
              </a:defRPr>
            </a:lvl8pPr>
            <a:lvl9pPr marL="3745359" indent="-220316"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56B052F-2969-4C79-9DFC-67D563C58A4F}" type="slidenum">
              <a:rPr lang="en-US" altLang="en-US" sz="1300"/>
              <a:pPr>
                <a:spcBef>
                  <a:spcPct val="0"/>
                </a:spcBef>
              </a:pPr>
              <a:t>39</a:t>
            </a:fld>
            <a:endParaRPr lang="en-US" altLang="en-US" sz="1300" dirty="0"/>
          </a:p>
        </p:txBody>
      </p:sp>
      <p:sp>
        <p:nvSpPr>
          <p:cNvPr id="61443" name="Rectangle 2"/>
          <p:cNvSpPr>
            <a:spLocks noGrp="1" noRot="1" noChangeAspect="1" noChangeArrowheads="1" noTextEdit="1"/>
          </p:cNvSpPr>
          <p:nvPr>
            <p:ph type="sldImg"/>
          </p:nvPr>
        </p:nvSpPr>
        <p:spPr>
          <a:xfrm>
            <a:off x="2328863" y="457200"/>
            <a:ext cx="2352675" cy="1765300"/>
          </a:xfrm>
          <a:ln/>
        </p:spPr>
      </p:sp>
      <p:sp>
        <p:nvSpPr>
          <p:cNvPr id="61444" name="Notes Placeholder 4"/>
          <p:cNvSpPr>
            <a:spLocks noGrp="1"/>
          </p:cNvSpPr>
          <p:nvPr/>
        </p:nvSpPr>
        <p:spPr bwMode="auto">
          <a:xfrm>
            <a:off x="701346" y="4416100"/>
            <a:ext cx="5607711" cy="4182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58" tIns="46580" rIns="93158" bIns="46580"/>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endParaRPr lang="en-US" altLang="en-US"/>
          </a:p>
        </p:txBody>
      </p:sp>
      <p:sp>
        <p:nvSpPr>
          <p:cNvPr id="5" name="Notes Placeholder 4"/>
          <p:cNvSpPr>
            <a:spLocks noGrp="1"/>
          </p:cNvSpPr>
          <p:nvPr>
            <p:ph type="body" idx="1"/>
          </p:nvPr>
        </p:nvSpPr>
        <p:spPr>
          <a:xfrm>
            <a:off x="701346" y="2286000"/>
            <a:ext cx="5607711" cy="6312557"/>
          </a:xfrm>
        </p:spPr>
        <p:txBody>
          <a:bodyPr>
            <a:normAutofit/>
          </a:bodyPr>
          <a:lstStyle/>
          <a:p>
            <a:endParaRPr lang="en-US" sz="2400" dirty="0"/>
          </a:p>
        </p:txBody>
      </p:sp>
    </p:spTree>
    <p:extLst>
      <p:ext uri="{BB962C8B-B14F-4D97-AF65-F5344CB8AC3E}">
        <p14:creationId xmlns:p14="http://schemas.microsoft.com/office/powerpoint/2010/main" val="20255788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16025" indent="-275394">
              <a:spcBef>
                <a:spcPct val="30000"/>
              </a:spcBef>
              <a:defRPr sz="1200">
                <a:solidFill>
                  <a:schemeClr val="tx1"/>
                </a:solidFill>
                <a:latin typeface="Arial" panose="020B0604020202020204" pitchFamily="34" charset="0"/>
              </a:defRPr>
            </a:lvl2pPr>
            <a:lvl3pPr marL="1101577" indent="-220316">
              <a:spcBef>
                <a:spcPct val="30000"/>
              </a:spcBef>
              <a:defRPr sz="1200">
                <a:solidFill>
                  <a:schemeClr val="tx1"/>
                </a:solidFill>
                <a:latin typeface="Arial" panose="020B0604020202020204" pitchFamily="34" charset="0"/>
              </a:defRPr>
            </a:lvl3pPr>
            <a:lvl4pPr marL="1542207" indent="-220316">
              <a:spcBef>
                <a:spcPct val="30000"/>
              </a:spcBef>
              <a:defRPr sz="1200">
                <a:solidFill>
                  <a:schemeClr val="tx1"/>
                </a:solidFill>
                <a:latin typeface="Arial" panose="020B0604020202020204" pitchFamily="34" charset="0"/>
              </a:defRPr>
            </a:lvl4pPr>
            <a:lvl5pPr marL="1982838" indent="-220316">
              <a:spcBef>
                <a:spcPct val="30000"/>
              </a:spcBef>
              <a:defRPr sz="1200">
                <a:solidFill>
                  <a:schemeClr val="tx1"/>
                </a:solidFill>
                <a:latin typeface="Arial" panose="020B0604020202020204" pitchFamily="34" charset="0"/>
              </a:defRPr>
            </a:lvl5pPr>
            <a:lvl6pPr marL="2423468" indent="-220316" eaLnBrk="0" fontAlgn="base" hangingPunct="0">
              <a:spcBef>
                <a:spcPct val="30000"/>
              </a:spcBef>
              <a:spcAft>
                <a:spcPct val="0"/>
              </a:spcAft>
              <a:defRPr sz="1200">
                <a:solidFill>
                  <a:schemeClr val="tx1"/>
                </a:solidFill>
                <a:latin typeface="Arial" panose="020B0604020202020204" pitchFamily="34" charset="0"/>
              </a:defRPr>
            </a:lvl6pPr>
            <a:lvl7pPr marL="2864099" indent="-220316" eaLnBrk="0" fontAlgn="base" hangingPunct="0">
              <a:spcBef>
                <a:spcPct val="30000"/>
              </a:spcBef>
              <a:spcAft>
                <a:spcPct val="0"/>
              </a:spcAft>
              <a:defRPr sz="1200">
                <a:solidFill>
                  <a:schemeClr val="tx1"/>
                </a:solidFill>
                <a:latin typeface="Arial" panose="020B0604020202020204" pitchFamily="34" charset="0"/>
              </a:defRPr>
            </a:lvl7pPr>
            <a:lvl8pPr marL="3304728" indent="-220316" eaLnBrk="0" fontAlgn="base" hangingPunct="0">
              <a:spcBef>
                <a:spcPct val="30000"/>
              </a:spcBef>
              <a:spcAft>
                <a:spcPct val="0"/>
              </a:spcAft>
              <a:defRPr sz="1200">
                <a:solidFill>
                  <a:schemeClr val="tx1"/>
                </a:solidFill>
                <a:latin typeface="Arial" panose="020B0604020202020204" pitchFamily="34" charset="0"/>
              </a:defRPr>
            </a:lvl8pPr>
            <a:lvl9pPr marL="3745359" indent="-220316"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C6E8C2B-D593-42FE-B704-29C5364271F0}" type="slidenum">
              <a:rPr lang="en-US" altLang="en-US" sz="1300"/>
              <a:pPr>
                <a:spcBef>
                  <a:spcPct val="0"/>
                </a:spcBef>
              </a:pPr>
              <a:t>4</a:t>
            </a:fld>
            <a:endParaRPr lang="en-US" altLang="en-US" sz="1300" dirty="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600" dirty="0">
                <a:latin typeface="Arial" panose="020B0604020202020204" pitchFamily="34" charset="0"/>
              </a:rPr>
              <a:t>We really don’t know what’s around the corner.  But if we’re prepared, we’ll be ready for it.</a:t>
            </a:r>
          </a:p>
          <a:p>
            <a:pPr eaLnBrk="1" hangingPunct="1"/>
            <a:endParaRPr lang="en-US" altLang="en-US" sz="1600" dirty="0">
              <a:latin typeface="Arial" panose="020B0604020202020204" pitchFamily="34" charset="0"/>
            </a:endParaRPr>
          </a:p>
        </p:txBody>
      </p:sp>
    </p:spTree>
    <p:extLst>
      <p:ext uri="{BB962C8B-B14F-4D97-AF65-F5344CB8AC3E}">
        <p14:creationId xmlns:p14="http://schemas.microsoft.com/office/powerpoint/2010/main" val="343484179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16025" indent="-275394">
              <a:spcBef>
                <a:spcPct val="30000"/>
              </a:spcBef>
              <a:defRPr sz="1200">
                <a:solidFill>
                  <a:schemeClr val="tx1"/>
                </a:solidFill>
                <a:latin typeface="Arial" panose="020B0604020202020204" pitchFamily="34" charset="0"/>
              </a:defRPr>
            </a:lvl2pPr>
            <a:lvl3pPr marL="1101577" indent="-220316">
              <a:spcBef>
                <a:spcPct val="30000"/>
              </a:spcBef>
              <a:defRPr sz="1200">
                <a:solidFill>
                  <a:schemeClr val="tx1"/>
                </a:solidFill>
                <a:latin typeface="Arial" panose="020B0604020202020204" pitchFamily="34" charset="0"/>
              </a:defRPr>
            </a:lvl3pPr>
            <a:lvl4pPr marL="1542207" indent="-220316">
              <a:spcBef>
                <a:spcPct val="30000"/>
              </a:spcBef>
              <a:defRPr sz="1200">
                <a:solidFill>
                  <a:schemeClr val="tx1"/>
                </a:solidFill>
                <a:latin typeface="Arial" panose="020B0604020202020204" pitchFamily="34" charset="0"/>
              </a:defRPr>
            </a:lvl4pPr>
            <a:lvl5pPr marL="1982838" indent="-220316">
              <a:spcBef>
                <a:spcPct val="30000"/>
              </a:spcBef>
              <a:defRPr sz="1200">
                <a:solidFill>
                  <a:schemeClr val="tx1"/>
                </a:solidFill>
                <a:latin typeface="Arial" panose="020B0604020202020204" pitchFamily="34" charset="0"/>
              </a:defRPr>
            </a:lvl5pPr>
            <a:lvl6pPr marL="2423468" indent="-220316" eaLnBrk="0" fontAlgn="base" hangingPunct="0">
              <a:spcBef>
                <a:spcPct val="30000"/>
              </a:spcBef>
              <a:spcAft>
                <a:spcPct val="0"/>
              </a:spcAft>
              <a:defRPr sz="1200">
                <a:solidFill>
                  <a:schemeClr val="tx1"/>
                </a:solidFill>
                <a:latin typeface="Arial" panose="020B0604020202020204" pitchFamily="34" charset="0"/>
              </a:defRPr>
            </a:lvl6pPr>
            <a:lvl7pPr marL="2864099" indent="-220316" eaLnBrk="0" fontAlgn="base" hangingPunct="0">
              <a:spcBef>
                <a:spcPct val="30000"/>
              </a:spcBef>
              <a:spcAft>
                <a:spcPct val="0"/>
              </a:spcAft>
              <a:defRPr sz="1200">
                <a:solidFill>
                  <a:schemeClr val="tx1"/>
                </a:solidFill>
                <a:latin typeface="Arial" panose="020B0604020202020204" pitchFamily="34" charset="0"/>
              </a:defRPr>
            </a:lvl7pPr>
            <a:lvl8pPr marL="3304728" indent="-220316" eaLnBrk="0" fontAlgn="base" hangingPunct="0">
              <a:spcBef>
                <a:spcPct val="30000"/>
              </a:spcBef>
              <a:spcAft>
                <a:spcPct val="0"/>
              </a:spcAft>
              <a:defRPr sz="1200">
                <a:solidFill>
                  <a:schemeClr val="tx1"/>
                </a:solidFill>
                <a:latin typeface="Arial" panose="020B0604020202020204" pitchFamily="34" charset="0"/>
              </a:defRPr>
            </a:lvl8pPr>
            <a:lvl9pPr marL="3745359" indent="-220316"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56B052F-2969-4C79-9DFC-67D563C58A4F}" type="slidenum">
              <a:rPr lang="en-US" altLang="en-US" sz="1300"/>
              <a:pPr>
                <a:spcBef>
                  <a:spcPct val="0"/>
                </a:spcBef>
              </a:pPr>
              <a:t>40</a:t>
            </a:fld>
            <a:endParaRPr lang="en-US" altLang="en-US" sz="1300" dirty="0"/>
          </a:p>
        </p:txBody>
      </p:sp>
      <p:sp>
        <p:nvSpPr>
          <p:cNvPr id="61443" name="Rectangle 2"/>
          <p:cNvSpPr>
            <a:spLocks noGrp="1" noRot="1" noChangeAspect="1" noChangeArrowheads="1" noTextEdit="1"/>
          </p:cNvSpPr>
          <p:nvPr>
            <p:ph type="sldImg"/>
          </p:nvPr>
        </p:nvSpPr>
        <p:spPr>
          <a:xfrm>
            <a:off x="2328863" y="457200"/>
            <a:ext cx="2352675" cy="1765300"/>
          </a:xfrm>
          <a:ln/>
        </p:spPr>
      </p:sp>
      <p:sp>
        <p:nvSpPr>
          <p:cNvPr id="61444" name="Notes Placeholder 4"/>
          <p:cNvSpPr>
            <a:spLocks noGrp="1"/>
          </p:cNvSpPr>
          <p:nvPr/>
        </p:nvSpPr>
        <p:spPr bwMode="auto">
          <a:xfrm>
            <a:off x="701346" y="4416100"/>
            <a:ext cx="5607711" cy="4182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58" tIns="46580" rIns="93158" bIns="46580"/>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endParaRPr lang="en-US" altLang="en-US"/>
          </a:p>
        </p:txBody>
      </p:sp>
      <p:sp>
        <p:nvSpPr>
          <p:cNvPr id="5" name="Notes Placeholder 4"/>
          <p:cNvSpPr>
            <a:spLocks noGrp="1"/>
          </p:cNvSpPr>
          <p:nvPr>
            <p:ph type="body" idx="1"/>
          </p:nvPr>
        </p:nvSpPr>
        <p:spPr>
          <a:xfrm>
            <a:off x="701346" y="2286000"/>
            <a:ext cx="5607711" cy="6312557"/>
          </a:xfrm>
        </p:spPr>
        <p:txBody>
          <a:bodyPr>
            <a:normAutofit/>
          </a:bodyPr>
          <a:lstStyle/>
          <a:p>
            <a:endParaRPr lang="en-US" sz="1600" dirty="0"/>
          </a:p>
        </p:txBody>
      </p:sp>
    </p:spTree>
    <p:extLst>
      <p:ext uri="{BB962C8B-B14F-4D97-AF65-F5344CB8AC3E}">
        <p14:creationId xmlns:p14="http://schemas.microsoft.com/office/powerpoint/2010/main" val="330911233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16025" indent="-275394">
              <a:spcBef>
                <a:spcPct val="30000"/>
              </a:spcBef>
              <a:defRPr sz="1200">
                <a:solidFill>
                  <a:schemeClr val="tx1"/>
                </a:solidFill>
                <a:latin typeface="Arial" panose="020B0604020202020204" pitchFamily="34" charset="0"/>
              </a:defRPr>
            </a:lvl2pPr>
            <a:lvl3pPr marL="1101577" indent="-220316">
              <a:spcBef>
                <a:spcPct val="30000"/>
              </a:spcBef>
              <a:defRPr sz="1200">
                <a:solidFill>
                  <a:schemeClr val="tx1"/>
                </a:solidFill>
                <a:latin typeface="Arial" panose="020B0604020202020204" pitchFamily="34" charset="0"/>
              </a:defRPr>
            </a:lvl3pPr>
            <a:lvl4pPr marL="1542207" indent="-220316">
              <a:spcBef>
                <a:spcPct val="30000"/>
              </a:spcBef>
              <a:defRPr sz="1200">
                <a:solidFill>
                  <a:schemeClr val="tx1"/>
                </a:solidFill>
                <a:latin typeface="Arial" panose="020B0604020202020204" pitchFamily="34" charset="0"/>
              </a:defRPr>
            </a:lvl4pPr>
            <a:lvl5pPr marL="1982838" indent="-220316">
              <a:spcBef>
                <a:spcPct val="30000"/>
              </a:spcBef>
              <a:defRPr sz="1200">
                <a:solidFill>
                  <a:schemeClr val="tx1"/>
                </a:solidFill>
                <a:latin typeface="Arial" panose="020B0604020202020204" pitchFamily="34" charset="0"/>
              </a:defRPr>
            </a:lvl5pPr>
            <a:lvl6pPr marL="2423468" indent="-220316" eaLnBrk="0" fontAlgn="base" hangingPunct="0">
              <a:spcBef>
                <a:spcPct val="30000"/>
              </a:spcBef>
              <a:spcAft>
                <a:spcPct val="0"/>
              </a:spcAft>
              <a:defRPr sz="1200">
                <a:solidFill>
                  <a:schemeClr val="tx1"/>
                </a:solidFill>
                <a:latin typeface="Arial" panose="020B0604020202020204" pitchFamily="34" charset="0"/>
              </a:defRPr>
            </a:lvl6pPr>
            <a:lvl7pPr marL="2864099" indent="-220316" eaLnBrk="0" fontAlgn="base" hangingPunct="0">
              <a:spcBef>
                <a:spcPct val="30000"/>
              </a:spcBef>
              <a:spcAft>
                <a:spcPct val="0"/>
              </a:spcAft>
              <a:defRPr sz="1200">
                <a:solidFill>
                  <a:schemeClr val="tx1"/>
                </a:solidFill>
                <a:latin typeface="Arial" panose="020B0604020202020204" pitchFamily="34" charset="0"/>
              </a:defRPr>
            </a:lvl7pPr>
            <a:lvl8pPr marL="3304728" indent="-220316" eaLnBrk="0" fontAlgn="base" hangingPunct="0">
              <a:spcBef>
                <a:spcPct val="30000"/>
              </a:spcBef>
              <a:spcAft>
                <a:spcPct val="0"/>
              </a:spcAft>
              <a:defRPr sz="1200">
                <a:solidFill>
                  <a:schemeClr val="tx1"/>
                </a:solidFill>
                <a:latin typeface="Arial" panose="020B0604020202020204" pitchFamily="34" charset="0"/>
              </a:defRPr>
            </a:lvl8pPr>
            <a:lvl9pPr marL="3745359" indent="-220316"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56B052F-2969-4C79-9DFC-67D563C58A4F}" type="slidenum">
              <a:rPr lang="en-US" altLang="en-US" sz="1300"/>
              <a:pPr>
                <a:spcBef>
                  <a:spcPct val="0"/>
                </a:spcBef>
              </a:pPr>
              <a:t>41</a:t>
            </a:fld>
            <a:endParaRPr lang="en-US" altLang="en-US" sz="1300" dirty="0"/>
          </a:p>
        </p:txBody>
      </p:sp>
      <p:sp>
        <p:nvSpPr>
          <p:cNvPr id="61443" name="Rectangle 2"/>
          <p:cNvSpPr>
            <a:spLocks noGrp="1" noRot="1" noChangeAspect="1" noChangeArrowheads="1" noTextEdit="1"/>
          </p:cNvSpPr>
          <p:nvPr>
            <p:ph type="sldImg"/>
          </p:nvPr>
        </p:nvSpPr>
        <p:spPr>
          <a:xfrm>
            <a:off x="2328863" y="457200"/>
            <a:ext cx="2352675" cy="1765300"/>
          </a:xfrm>
          <a:ln/>
        </p:spPr>
      </p:sp>
      <p:sp>
        <p:nvSpPr>
          <p:cNvPr id="61444" name="Notes Placeholder 4"/>
          <p:cNvSpPr>
            <a:spLocks noGrp="1"/>
          </p:cNvSpPr>
          <p:nvPr/>
        </p:nvSpPr>
        <p:spPr bwMode="auto">
          <a:xfrm>
            <a:off x="701346" y="4416100"/>
            <a:ext cx="5607711" cy="4182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58" tIns="46580" rIns="93158" bIns="46580"/>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endParaRPr lang="en-US" altLang="en-US"/>
          </a:p>
        </p:txBody>
      </p:sp>
      <p:sp>
        <p:nvSpPr>
          <p:cNvPr id="2" name="Notes Placeholder 1"/>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63086998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16025" indent="-275394">
              <a:spcBef>
                <a:spcPct val="30000"/>
              </a:spcBef>
              <a:defRPr sz="1200">
                <a:solidFill>
                  <a:schemeClr val="tx1"/>
                </a:solidFill>
                <a:latin typeface="Arial" panose="020B0604020202020204" pitchFamily="34" charset="0"/>
              </a:defRPr>
            </a:lvl2pPr>
            <a:lvl3pPr marL="1101577" indent="-220316">
              <a:spcBef>
                <a:spcPct val="30000"/>
              </a:spcBef>
              <a:defRPr sz="1200">
                <a:solidFill>
                  <a:schemeClr val="tx1"/>
                </a:solidFill>
                <a:latin typeface="Arial" panose="020B0604020202020204" pitchFamily="34" charset="0"/>
              </a:defRPr>
            </a:lvl3pPr>
            <a:lvl4pPr marL="1542207" indent="-220316">
              <a:spcBef>
                <a:spcPct val="30000"/>
              </a:spcBef>
              <a:defRPr sz="1200">
                <a:solidFill>
                  <a:schemeClr val="tx1"/>
                </a:solidFill>
                <a:latin typeface="Arial" panose="020B0604020202020204" pitchFamily="34" charset="0"/>
              </a:defRPr>
            </a:lvl4pPr>
            <a:lvl5pPr marL="1982838" indent="-220316">
              <a:spcBef>
                <a:spcPct val="30000"/>
              </a:spcBef>
              <a:defRPr sz="1200">
                <a:solidFill>
                  <a:schemeClr val="tx1"/>
                </a:solidFill>
                <a:latin typeface="Arial" panose="020B0604020202020204" pitchFamily="34" charset="0"/>
              </a:defRPr>
            </a:lvl5pPr>
            <a:lvl6pPr marL="2423468" indent="-220316" eaLnBrk="0" fontAlgn="base" hangingPunct="0">
              <a:spcBef>
                <a:spcPct val="30000"/>
              </a:spcBef>
              <a:spcAft>
                <a:spcPct val="0"/>
              </a:spcAft>
              <a:defRPr sz="1200">
                <a:solidFill>
                  <a:schemeClr val="tx1"/>
                </a:solidFill>
                <a:latin typeface="Arial" panose="020B0604020202020204" pitchFamily="34" charset="0"/>
              </a:defRPr>
            </a:lvl6pPr>
            <a:lvl7pPr marL="2864099" indent="-220316" eaLnBrk="0" fontAlgn="base" hangingPunct="0">
              <a:spcBef>
                <a:spcPct val="30000"/>
              </a:spcBef>
              <a:spcAft>
                <a:spcPct val="0"/>
              </a:spcAft>
              <a:defRPr sz="1200">
                <a:solidFill>
                  <a:schemeClr val="tx1"/>
                </a:solidFill>
                <a:latin typeface="Arial" panose="020B0604020202020204" pitchFamily="34" charset="0"/>
              </a:defRPr>
            </a:lvl7pPr>
            <a:lvl8pPr marL="3304728" indent="-220316" eaLnBrk="0" fontAlgn="base" hangingPunct="0">
              <a:spcBef>
                <a:spcPct val="30000"/>
              </a:spcBef>
              <a:spcAft>
                <a:spcPct val="0"/>
              </a:spcAft>
              <a:defRPr sz="1200">
                <a:solidFill>
                  <a:schemeClr val="tx1"/>
                </a:solidFill>
                <a:latin typeface="Arial" panose="020B0604020202020204" pitchFamily="34" charset="0"/>
              </a:defRPr>
            </a:lvl8pPr>
            <a:lvl9pPr marL="3745359" indent="-220316"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56B052F-2969-4C79-9DFC-67D563C58A4F}" type="slidenum">
              <a:rPr lang="en-US" altLang="en-US" sz="1300"/>
              <a:pPr>
                <a:spcBef>
                  <a:spcPct val="0"/>
                </a:spcBef>
              </a:pPr>
              <a:t>42</a:t>
            </a:fld>
            <a:endParaRPr lang="en-US" altLang="en-US" sz="1300" dirty="0"/>
          </a:p>
        </p:txBody>
      </p:sp>
      <p:sp>
        <p:nvSpPr>
          <p:cNvPr id="61443" name="Rectangle 2"/>
          <p:cNvSpPr>
            <a:spLocks noGrp="1" noRot="1" noChangeAspect="1" noChangeArrowheads="1" noTextEdit="1"/>
          </p:cNvSpPr>
          <p:nvPr>
            <p:ph type="sldImg"/>
          </p:nvPr>
        </p:nvSpPr>
        <p:spPr>
          <a:xfrm>
            <a:off x="2328863" y="457200"/>
            <a:ext cx="2352675" cy="1765300"/>
          </a:xfrm>
          <a:ln/>
        </p:spPr>
      </p:sp>
      <p:sp>
        <p:nvSpPr>
          <p:cNvPr id="61444" name="Notes Placeholder 4"/>
          <p:cNvSpPr>
            <a:spLocks noGrp="1"/>
          </p:cNvSpPr>
          <p:nvPr/>
        </p:nvSpPr>
        <p:spPr bwMode="auto">
          <a:xfrm>
            <a:off x="701346" y="4416100"/>
            <a:ext cx="5607711" cy="4182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58" tIns="46580" rIns="93158" bIns="46580"/>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endParaRPr lang="en-US" altLang="en-US"/>
          </a:p>
        </p:txBody>
      </p:sp>
      <p:sp>
        <p:nvSpPr>
          <p:cNvPr id="2" name="Notes Placeholder 1"/>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41270584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16025" indent="-275394">
              <a:spcBef>
                <a:spcPct val="30000"/>
              </a:spcBef>
              <a:defRPr sz="1200">
                <a:solidFill>
                  <a:schemeClr val="tx1"/>
                </a:solidFill>
                <a:latin typeface="Arial" panose="020B0604020202020204" pitchFamily="34" charset="0"/>
              </a:defRPr>
            </a:lvl2pPr>
            <a:lvl3pPr marL="1101577" indent="-220316">
              <a:spcBef>
                <a:spcPct val="30000"/>
              </a:spcBef>
              <a:defRPr sz="1200">
                <a:solidFill>
                  <a:schemeClr val="tx1"/>
                </a:solidFill>
                <a:latin typeface="Arial" panose="020B0604020202020204" pitchFamily="34" charset="0"/>
              </a:defRPr>
            </a:lvl3pPr>
            <a:lvl4pPr marL="1542207" indent="-220316">
              <a:spcBef>
                <a:spcPct val="30000"/>
              </a:spcBef>
              <a:defRPr sz="1200">
                <a:solidFill>
                  <a:schemeClr val="tx1"/>
                </a:solidFill>
                <a:latin typeface="Arial" panose="020B0604020202020204" pitchFamily="34" charset="0"/>
              </a:defRPr>
            </a:lvl4pPr>
            <a:lvl5pPr marL="1982838" indent="-220316">
              <a:spcBef>
                <a:spcPct val="30000"/>
              </a:spcBef>
              <a:defRPr sz="1200">
                <a:solidFill>
                  <a:schemeClr val="tx1"/>
                </a:solidFill>
                <a:latin typeface="Arial" panose="020B0604020202020204" pitchFamily="34" charset="0"/>
              </a:defRPr>
            </a:lvl5pPr>
            <a:lvl6pPr marL="2423468" indent="-220316" eaLnBrk="0" fontAlgn="base" hangingPunct="0">
              <a:spcBef>
                <a:spcPct val="30000"/>
              </a:spcBef>
              <a:spcAft>
                <a:spcPct val="0"/>
              </a:spcAft>
              <a:defRPr sz="1200">
                <a:solidFill>
                  <a:schemeClr val="tx1"/>
                </a:solidFill>
                <a:latin typeface="Arial" panose="020B0604020202020204" pitchFamily="34" charset="0"/>
              </a:defRPr>
            </a:lvl6pPr>
            <a:lvl7pPr marL="2864099" indent="-220316" eaLnBrk="0" fontAlgn="base" hangingPunct="0">
              <a:spcBef>
                <a:spcPct val="30000"/>
              </a:spcBef>
              <a:spcAft>
                <a:spcPct val="0"/>
              </a:spcAft>
              <a:defRPr sz="1200">
                <a:solidFill>
                  <a:schemeClr val="tx1"/>
                </a:solidFill>
                <a:latin typeface="Arial" panose="020B0604020202020204" pitchFamily="34" charset="0"/>
              </a:defRPr>
            </a:lvl7pPr>
            <a:lvl8pPr marL="3304728" indent="-220316" eaLnBrk="0" fontAlgn="base" hangingPunct="0">
              <a:spcBef>
                <a:spcPct val="30000"/>
              </a:spcBef>
              <a:spcAft>
                <a:spcPct val="0"/>
              </a:spcAft>
              <a:defRPr sz="1200">
                <a:solidFill>
                  <a:schemeClr val="tx1"/>
                </a:solidFill>
                <a:latin typeface="Arial" panose="020B0604020202020204" pitchFamily="34" charset="0"/>
              </a:defRPr>
            </a:lvl8pPr>
            <a:lvl9pPr marL="3745359" indent="-220316"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56B052F-2969-4C79-9DFC-67D563C58A4F}" type="slidenum">
              <a:rPr lang="en-US" altLang="en-US" sz="1300"/>
              <a:pPr>
                <a:spcBef>
                  <a:spcPct val="0"/>
                </a:spcBef>
              </a:pPr>
              <a:t>43</a:t>
            </a:fld>
            <a:endParaRPr lang="en-US" altLang="en-US" sz="1300" dirty="0"/>
          </a:p>
        </p:txBody>
      </p:sp>
      <p:sp>
        <p:nvSpPr>
          <p:cNvPr id="61443" name="Rectangle 2"/>
          <p:cNvSpPr>
            <a:spLocks noGrp="1" noRot="1" noChangeAspect="1" noChangeArrowheads="1" noTextEdit="1"/>
          </p:cNvSpPr>
          <p:nvPr>
            <p:ph type="sldImg"/>
          </p:nvPr>
        </p:nvSpPr>
        <p:spPr>
          <a:xfrm>
            <a:off x="2328863" y="457200"/>
            <a:ext cx="2352675" cy="1765300"/>
          </a:xfrm>
          <a:ln/>
        </p:spPr>
      </p:sp>
      <p:sp>
        <p:nvSpPr>
          <p:cNvPr id="61444" name="Notes Placeholder 4"/>
          <p:cNvSpPr>
            <a:spLocks noGrp="1"/>
          </p:cNvSpPr>
          <p:nvPr/>
        </p:nvSpPr>
        <p:spPr bwMode="auto">
          <a:xfrm>
            <a:off x="701346" y="4416100"/>
            <a:ext cx="5607711" cy="4182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58" tIns="46580" rIns="93158" bIns="46580"/>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endParaRPr lang="en-US" altLang="en-US"/>
          </a:p>
        </p:txBody>
      </p:sp>
      <p:sp>
        <p:nvSpPr>
          <p:cNvPr id="2" name="Notes Placeholder 1"/>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41270584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16025" indent="-275394">
              <a:spcBef>
                <a:spcPct val="30000"/>
              </a:spcBef>
              <a:defRPr sz="1200">
                <a:solidFill>
                  <a:schemeClr val="tx1"/>
                </a:solidFill>
                <a:latin typeface="Arial" panose="020B0604020202020204" pitchFamily="34" charset="0"/>
              </a:defRPr>
            </a:lvl2pPr>
            <a:lvl3pPr marL="1101577" indent="-220316">
              <a:spcBef>
                <a:spcPct val="30000"/>
              </a:spcBef>
              <a:defRPr sz="1200">
                <a:solidFill>
                  <a:schemeClr val="tx1"/>
                </a:solidFill>
                <a:latin typeface="Arial" panose="020B0604020202020204" pitchFamily="34" charset="0"/>
              </a:defRPr>
            </a:lvl3pPr>
            <a:lvl4pPr marL="1542207" indent="-220316">
              <a:spcBef>
                <a:spcPct val="30000"/>
              </a:spcBef>
              <a:defRPr sz="1200">
                <a:solidFill>
                  <a:schemeClr val="tx1"/>
                </a:solidFill>
                <a:latin typeface="Arial" panose="020B0604020202020204" pitchFamily="34" charset="0"/>
              </a:defRPr>
            </a:lvl4pPr>
            <a:lvl5pPr marL="1982838" indent="-220316">
              <a:spcBef>
                <a:spcPct val="30000"/>
              </a:spcBef>
              <a:defRPr sz="1200">
                <a:solidFill>
                  <a:schemeClr val="tx1"/>
                </a:solidFill>
                <a:latin typeface="Arial" panose="020B0604020202020204" pitchFamily="34" charset="0"/>
              </a:defRPr>
            </a:lvl5pPr>
            <a:lvl6pPr marL="2423468" indent="-220316" eaLnBrk="0" fontAlgn="base" hangingPunct="0">
              <a:spcBef>
                <a:spcPct val="30000"/>
              </a:spcBef>
              <a:spcAft>
                <a:spcPct val="0"/>
              </a:spcAft>
              <a:defRPr sz="1200">
                <a:solidFill>
                  <a:schemeClr val="tx1"/>
                </a:solidFill>
                <a:latin typeface="Arial" panose="020B0604020202020204" pitchFamily="34" charset="0"/>
              </a:defRPr>
            </a:lvl6pPr>
            <a:lvl7pPr marL="2864099" indent="-220316" eaLnBrk="0" fontAlgn="base" hangingPunct="0">
              <a:spcBef>
                <a:spcPct val="30000"/>
              </a:spcBef>
              <a:spcAft>
                <a:spcPct val="0"/>
              </a:spcAft>
              <a:defRPr sz="1200">
                <a:solidFill>
                  <a:schemeClr val="tx1"/>
                </a:solidFill>
                <a:latin typeface="Arial" panose="020B0604020202020204" pitchFamily="34" charset="0"/>
              </a:defRPr>
            </a:lvl7pPr>
            <a:lvl8pPr marL="3304728" indent="-220316" eaLnBrk="0" fontAlgn="base" hangingPunct="0">
              <a:spcBef>
                <a:spcPct val="30000"/>
              </a:spcBef>
              <a:spcAft>
                <a:spcPct val="0"/>
              </a:spcAft>
              <a:defRPr sz="1200">
                <a:solidFill>
                  <a:schemeClr val="tx1"/>
                </a:solidFill>
                <a:latin typeface="Arial" panose="020B0604020202020204" pitchFamily="34" charset="0"/>
              </a:defRPr>
            </a:lvl8pPr>
            <a:lvl9pPr marL="3745359" indent="-220316"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56B052F-2969-4C79-9DFC-67D563C58A4F}" type="slidenum">
              <a:rPr lang="en-US" altLang="en-US" sz="1300"/>
              <a:pPr>
                <a:spcBef>
                  <a:spcPct val="0"/>
                </a:spcBef>
              </a:pPr>
              <a:t>44</a:t>
            </a:fld>
            <a:endParaRPr lang="en-US" altLang="en-US" sz="1300" dirty="0"/>
          </a:p>
        </p:txBody>
      </p:sp>
      <p:sp>
        <p:nvSpPr>
          <p:cNvPr id="61443" name="Rectangle 2"/>
          <p:cNvSpPr>
            <a:spLocks noGrp="1" noRot="1" noChangeAspect="1" noChangeArrowheads="1" noTextEdit="1"/>
          </p:cNvSpPr>
          <p:nvPr>
            <p:ph type="sldImg"/>
          </p:nvPr>
        </p:nvSpPr>
        <p:spPr>
          <a:xfrm>
            <a:off x="2328863" y="457200"/>
            <a:ext cx="2352675" cy="1765300"/>
          </a:xfrm>
          <a:ln/>
        </p:spPr>
      </p:sp>
      <p:sp>
        <p:nvSpPr>
          <p:cNvPr id="61444" name="Notes Placeholder 4"/>
          <p:cNvSpPr>
            <a:spLocks noGrp="1"/>
          </p:cNvSpPr>
          <p:nvPr/>
        </p:nvSpPr>
        <p:spPr bwMode="auto">
          <a:xfrm>
            <a:off x="701346" y="4416100"/>
            <a:ext cx="5607711" cy="4182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58" tIns="46580" rIns="93158" bIns="46580"/>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endParaRPr lang="en-US" altLang="en-US"/>
          </a:p>
        </p:txBody>
      </p:sp>
      <p:sp>
        <p:nvSpPr>
          <p:cNvPr id="5" name="Notes Placeholder 4"/>
          <p:cNvSpPr>
            <a:spLocks noGrp="1"/>
          </p:cNvSpPr>
          <p:nvPr>
            <p:ph type="body" idx="1"/>
          </p:nvPr>
        </p:nvSpPr>
        <p:spPr>
          <a:xfrm>
            <a:off x="701346" y="2286000"/>
            <a:ext cx="5607711" cy="6312557"/>
          </a:xfrm>
        </p:spPr>
        <p:txBody>
          <a:bodyPr>
            <a:normAutofit/>
          </a:bodyPr>
          <a:lstStyle/>
          <a:p>
            <a:r>
              <a:rPr lang="en-US" sz="1600" dirty="0"/>
              <a:t>Thanks to Elizabet</a:t>
            </a:r>
            <a:r>
              <a:rPr lang="en-US" sz="1600" baseline="0" dirty="0"/>
              <a:t>h Thomas at LMLA in Cape Canaveral for sharing</a:t>
            </a:r>
            <a:endParaRPr lang="en-US" sz="1600" dirty="0"/>
          </a:p>
        </p:txBody>
      </p:sp>
    </p:spTree>
    <p:extLst>
      <p:ext uri="{BB962C8B-B14F-4D97-AF65-F5344CB8AC3E}">
        <p14:creationId xmlns:p14="http://schemas.microsoft.com/office/powerpoint/2010/main" val="412705840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16025" indent="-275394">
              <a:spcBef>
                <a:spcPct val="30000"/>
              </a:spcBef>
              <a:defRPr sz="1200">
                <a:solidFill>
                  <a:schemeClr val="tx1"/>
                </a:solidFill>
                <a:latin typeface="Arial" panose="020B0604020202020204" pitchFamily="34" charset="0"/>
              </a:defRPr>
            </a:lvl2pPr>
            <a:lvl3pPr marL="1101577" indent="-220316">
              <a:spcBef>
                <a:spcPct val="30000"/>
              </a:spcBef>
              <a:defRPr sz="1200">
                <a:solidFill>
                  <a:schemeClr val="tx1"/>
                </a:solidFill>
                <a:latin typeface="Arial" panose="020B0604020202020204" pitchFamily="34" charset="0"/>
              </a:defRPr>
            </a:lvl3pPr>
            <a:lvl4pPr marL="1542207" indent="-220316">
              <a:spcBef>
                <a:spcPct val="30000"/>
              </a:spcBef>
              <a:defRPr sz="1200">
                <a:solidFill>
                  <a:schemeClr val="tx1"/>
                </a:solidFill>
                <a:latin typeface="Arial" panose="020B0604020202020204" pitchFamily="34" charset="0"/>
              </a:defRPr>
            </a:lvl4pPr>
            <a:lvl5pPr marL="1982838" indent="-220316">
              <a:spcBef>
                <a:spcPct val="30000"/>
              </a:spcBef>
              <a:defRPr sz="1200">
                <a:solidFill>
                  <a:schemeClr val="tx1"/>
                </a:solidFill>
                <a:latin typeface="Arial" panose="020B0604020202020204" pitchFamily="34" charset="0"/>
              </a:defRPr>
            </a:lvl5pPr>
            <a:lvl6pPr marL="2423468" indent="-220316" eaLnBrk="0" fontAlgn="base" hangingPunct="0">
              <a:spcBef>
                <a:spcPct val="30000"/>
              </a:spcBef>
              <a:spcAft>
                <a:spcPct val="0"/>
              </a:spcAft>
              <a:defRPr sz="1200">
                <a:solidFill>
                  <a:schemeClr val="tx1"/>
                </a:solidFill>
                <a:latin typeface="Arial" panose="020B0604020202020204" pitchFamily="34" charset="0"/>
              </a:defRPr>
            </a:lvl6pPr>
            <a:lvl7pPr marL="2864099" indent="-220316" eaLnBrk="0" fontAlgn="base" hangingPunct="0">
              <a:spcBef>
                <a:spcPct val="30000"/>
              </a:spcBef>
              <a:spcAft>
                <a:spcPct val="0"/>
              </a:spcAft>
              <a:defRPr sz="1200">
                <a:solidFill>
                  <a:schemeClr val="tx1"/>
                </a:solidFill>
                <a:latin typeface="Arial" panose="020B0604020202020204" pitchFamily="34" charset="0"/>
              </a:defRPr>
            </a:lvl7pPr>
            <a:lvl8pPr marL="3304728" indent="-220316" eaLnBrk="0" fontAlgn="base" hangingPunct="0">
              <a:spcBef>
                <a:spcPct val="30000"/>
              </a:spcBef>
              <a:spcAft>
                <a:spcPct val="0"/>
              </a:spcAft>
              <a:defRPr sz="1200">
                <a:solidFill>
                  <a:schemeClr val="tx1"/>
                </a:solidFill>
                <a:latin typeface="Arial" panose="020B0604020202020204" pitchFamily="34" charset="0"/>
              </a:defRPr>
            </a:lvl8pPr>
            <a:lvl9pPr marL="3745359" indent="-220316"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56B052F-2969-4C79-9DFC-67D563C58A4F}" type="slidenum">
              <a:rPr lang="en-US" altLang="en-US" sz="1300"/>
              <a:pPr>
                <a:spcBef>
                  <a:spcPct val="0"/>
                </a:spcBef>
              </a:pPr>
              <a:t>45</a:t>
            </a:fld>
            <a:endParaRPr lang="en-US" altLang="en-US" sz="1300" dirty="0"/>
          </a:p>
        </p:txBody>
      </p:sp>
      <p:sp>
        <p:nvSpPr>
          <p:cNvPr id="61443" name="Rectangle 2"/>
          <p:cNvSpPr>
            <a:spLocks noGrp="1" noRot="1" noChangeAspect="1" noChangeArrowheads="1" noTextEdit="1"/>
          </p:cNvSpPr>
          <p:nvPr>
            <p:ph type="sldImg"/>
          </p:nvPr>
        </p:nvSpPr>
        <p:spPr>
          <a:xfrm>
            <a:off x="2328863" y="457200"/>
            <a:ext cx="2352675" cy="1765300"/>
          </a:xfrm>
          <a:ln/>
        </p:spPr>
      </p:sp>
      <p:sp>
        <p:nvSpPr>
          <p:cNvPr id="61444" name="Notes Placeholder 4"/>
          <p:cNvSpPr>
            <a:spLocks noGrp="1"/>
          </p:cNvSpPr>
          <p:nvPr/>
        </p:nvSpPr>
        <p:spPr bwMode="auto">
          <a:xfrm>
            <a:off x="701346" y="4416100"/>
            <a:ext cx="5607711" cy="4182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58" tIns="46580" rIns="93158" bIns="46580"/>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endParaRPr lang="en-US" altLang="en-US"/>
          </a:p>
        </p:txBody>
      </p:sp>
      <p:sp>
        <p:nvSpPr>
          <p:cNvPr id="2" name="Notes Placeholder 1"/>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367670803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0C6C0902-CF99-4539-BFB5-9D2A8FDBF3F7}" type="slidenum">
              <a:rPr lang="en-US" altLang="en-US" smtClean="0"/>
              <a:pPr>
                <a:defRPr/>
              </a:pPr>
              <a:t>46</a:t>
            </a:fld>
            <a:endParaRPr lang="en-US" altLang="en-US"/>
          </a:p>
        </p:txBody>
      </p:sp>
    </p:spTree>
    <p:extLst>
      <p:ext uri="{BB962C8B-B14F-4D97-AF65-F5344CB8AC3E}">
        <p14:creationId xmlns:p14="http://schemas.microsoft.com/office/powerpoint/2010/main" val="25579568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C6C0902-CF99-4539-BFB5-9D2A8FDBF3F7}" type="slidenum">
              <a:rPr lang="en-US" altLang="en-US" smtClean="0"/>
              <a:pPr>
                <a:defRPr/>
              </a:pPr>
              <a:t>47</a:t>
            </a:fld>
            <a:endParaRPr lang="en-US" altLang="en-US"/>
          </a:p>
        </p:txBody>
      </p:sp>
    </p:spTree>
    <p:extLst>
      <p:ext uri="{BB962C8B-B14F-4D97-AF65-F5344CB8AC3E}">
        <p14:creationId xmlns:p14="http://schemas.microsoft.com/office/powerpoint/2010/main" val="41391058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16025" indent="-275394">
              <a:spcBef>
                <a:spcPct val="30000"/>
              </a:spcBef>
              <a:defRPr sz="1200">
                <a:solidFill>
                  <a:schemeClr val="tx1"/>
                </a:solidFill>
                <a:latin typeface="Arial" panose="020B0604020202020204" pitchFamily="34" charset="0"/>
              </a:defRPr>
            </a:lvl2pPr>
            <a:lvl3pPr marL="1101577" indent="-220316">
              <a:spcBef>
                <a:spcPct val="30000"/>
              </a:spcBef>
              <a:defRPr sz="1200">
                <a:solidFill>
                  <a:schemeClr val="tx1"/>
                </a:solidFill>
                <a:latin typeface="Arial" panose="020B0604020202020204" pitchFamily="34" charset="0"/>
              </a:defRPr>
            </a:lvl3pPr>
            <a:lvl4pPr marL="1542207" indent="-220316">
              <a:spcBef>
                <a:spcPct val="30000"/>
              </a:spcBef>
              <a:defRPr sz="1200">
                <a:solidFill>
                  <a:schemeClr val="tx1"/>
                </a:solidFill>
                <a:latin typeface="Arial" panose="020B0604020202020204" pitchFamily="34" charset="0"/>
              </a:defRPr>
            </a:lvl4pPr>
            <a:lvl5pPr marL="1982838" indent="-220316">
              <a:spcBef>
                <a:spcPct val="30000"/>
              </a:spcBef>
              <a:defRPr sz="1200">
                <a:solidFill>
                  <a:schemeClr val="tx1"/>
                </a:solidFill>
                <a:latin typeface="Arial" panose="020B0604020202020204" pitchFamily="34" charset="0"/>
              </a:defRPr>
            </a:lvl5pPr>
            <a:lvl6pPr marL="2423468" indent="-220316" eaLnBrk="0" fontAlgn="base" hangingPunct="0">
              <a:spcBef>
                <a:spcPct val="30000"/>
              </a:spcBef>
              <a:spcAft>
                <a:spcPct val="0"/>
              </a:spcAft>
              <a:defRPr sz="1200">
                <a:solidFill>
                  <a:schemeClr val="tx1"/>
                </a:solidFill>
                <a:latin typeface="Arial" panose="020B0604020202020204" pitchFamily="34" charset="0"/>
              </a:defRPr>
            </a:lvl6pPr>
            <a:lvl7pPr marL="2864099" indent="-220316" eaLnBrk="0" fontAlgn="base" hangingPunct="0">
              <a:spcBef>
                <a:spcPct val="30000"/>
              </a:spcBef>
              <a:spcAft>
                <a:spcPct val="0"/>
              </a:spcAft>
              <a:defRPr sz="1200">
                <a:solidFill>
                  <a:schemeClr val="tx1"/>
                </a:solidFill>
                <a:latin typeface="Arial" panose="020B0604020202020204" pitchFamily="34" charset="0"/>
              </a:defRPr>
            </a:lvl7pPr>
            <a:lvl8pPr marL="3304728" indent="-220316" eaLnBrk="0" fontAlgn="base" hangingPunct="0">
              <a:spcBef>
                <a:spcPct val="30000"/>
              </a:spcBef>
              <a:spcAft>
                <a:spcPct val="0"/>
              </a:spcAft>
              <a:defRPr sz="1200">
                <a:solidFill>
                  <a:schemeClr val="tx1"/>
                </a:solidFill>
                <a:latin typeface="Arial" panose="020B0604020202020204" pitchFamily="34" charset="0"/>
              </a:defRPr>
            </a:lvl8pPr>
            <a:lvl9pPr marL="3745359" indent="-220316"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C6E8C2B-D593-42FE-B704-29C5364271F0}" type="slidenum">
              <a:rPr lang="en-US" altLang="en-US" sz="1300"/>
              <a:pPr>
                <a:spcBef>
                  <a:spcPct val="0"/>
                </a:spcBef>
              </a:pPr>
              <a:t>5</a:t>
            </a:fld>
            <a:endParaRPr lang="en-US" altLang="en-US" sz="1300" dirty="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1400" dirty="0">
              <a:latin typeface="Arial" panose="020B0604020202020204" pitchFamily="34" charset="0"/>
            </a:endParaRPr>
          </a:p>
        </p:txBody>
      </p:sp>
    </p:spTree>
    <p:extLst>
      <p:ext uri="{BB962C8B-B14F-4D97-AF65-F5344CB8AC3E}">
        <p14:creationId xmlns:p14="http://schemas.microsoft.com/office/powerpoint/2010/main" val="1609287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16025" indent="-275394">
              <a:spcBef>
                <a:spcPct val="30000"/>
              </a:spcBef>
              <a:defRPr sz="1200">
                <a:solidFill>
                  <a:schemeClr val="tx1"/>
                </a:solidFill>
                <a:latin typeface="Arial" panose="020B0604020202020204" pitchFamily="34" charset="0"/>
              </a:defRPr>
            </a:lvl2pPr>
            <a:lvl3pPr marL="1101577" indent="-220316">
              <a:spcBef>
                <a:spcPct val="30000"/>
              </a:spcBef>
              <a:defRPr sz="1200">
                <a:solidFill>
                  <a:schemeClr val="tx1"/>
                </a:solidFill>
                <a:latin typeface="Arial" panose="020B0604020202020204" pitchFamily="34" charset="0"/>
              </a:defRPr>
            </a:lvl3pPr>
            <a:lvl4pPr marL="1542207" indent="-220316">
              <a:spcBef>
                <a:spcPct val="30000"/>
              </a:spcBef>
              <a:defRPr sz="1200">
                <a:solidFill>
                  <a:schemeClr val="tx1"/>
                </a:solidFill>
                <a:latin typeface="Arial" panose="020B0604020202020204" pitchFamily="34" charset="0"/>
              </a:defRPr>
            </a:lvl4pPr>
            <a:lvl5pPr marL="1982838" indent="-220316">
              <a:spcBef>
                <a:spcPct val="30000"/>
              </a:spcBef>
              <a:defRPr sz="1200">
                <a:solidFill>
                  <a:schemeClr val="tx1"/>
                </a:solidFill>
                <a:latin typeface="Arial" panose="020B0604020202020204" pitchFamily="34" charset="0"/>
              </a:defRPr>
            </a:lvl5pPr>
            <a:lvl6pPr marL="2423468" indent="-220316" eaLnBrk="0" fontAlgn="base" hangingPunct="0">
              <a:spcBef>
                <a:spcPct val="30000"/>
              </a:spcBef>
              <a:spcAft>
                <a:spcPct val="0"/>
              </a:spcAft>
              <a:defRPr sz="1200">
                <a:solidFill>
                  <a:schemeClr val="tx1"/>
                </a:solidFill>
                <a:latin typeface="Arial" panose="020B0604020202020204" pitchFamily="34" charset="0"/>
              </a:defRPr>
            </a:lvl6pPr>
            <a:lvl7pPr marL="2864099" indent="-220316" eaLnBrk="0" fontAlgn="base" hangingPunct="0">
              <a:spcBef>
                <a:spcPct val="30000"/>
              </a:spcBef>
              <a:spcAft>
                <a:spcPct val="0"/>
              </a:spcAft>
              <a:defRPr sz="1200">
                <a:solidFill>
                  <a:schemeClr val="tx1"/>
                </a:solidFill>
                <a:latin typeface="Arial" panose="020B0604020202020204" pitchFamily="34" charset="0"/>
              </a:defRPr>
            </a:lvl7pPr>
            <a:lvl8pPr marL="3304728" indent="-220316" eaLnBrk="0" fontAlgn="base" hangingPunct="0">
              <a:spcBef>
                <a:spcPct val="30000"/>
              </a:spcBef>
              <a:spcAft>
                <a:spcPct val="0"/>
              </a:spcAft>
              <a:defRPr sz="1200">
                <a:solidFill>
                  <a:schemeClr val="tx1"/>
                </a:solidFill>
                <a:latin typeface="Arial" panose="020B0604020202020204" pitchFamily="34" charset="0"/>
              </a:defRPr>
            </a:lvl8pPr>
            <a:lvl9pPr marL="3745359" indent="-220316"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C6E8C2B-D593-42FE-B704-29C5364271F0}" type="slidenum">
              <a:rPr lang="en-US" altLang="en-US" sz="1300"/>
              <a:pPr>
                <a:spcBef>
                  <a:spcPct val="0"/>
                </a:spcBef>
              </a:pPr>
              <a:t>6</a:t>
            </a:fld>
            <a:endParaRPr lang="en-US" altLang="en-US" sz="1300" dirty="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400" dirty="0">
                <a:latin typeface="Arial" panose="020B0604020202020204" pitchFamily="34" charset="0"/>
              </a:rPr>
              <a:t>Building and maintaining a successful NMA Chapter is an on-going process.</a:t>
            </a:r>
          </a:p>
          <a:p>
            <a:pPr eaLnBrk="1" hangingPunct="1"/>
            <a:endParaRPr lang="en-US" altLang="en-US" sz="1400" dirty="0">
              <a:latin typeface="Arial" panose="020B0604020202020204" pitchFamily="34" charset="0"/>
            </a:endParaRPr>
          </a:p>
          <a:p>
            <a:pPr eaLnBrk="1" hangingPunct="1"/>
            <a:r>
              <a:rPr lang="en-US" altLang="en-US" sz="1400" dirty="0">
                <a:latin typeface="Arial" panose="020B0604020202020204" pitchFamily="34" charset="0"/>
              </a:rPr>
              <a:t>Luckily, there are no secret ingredients or hard-to-find ingredients.</a:t>
            </a:r>
          </a:p>
          <a:p>
            <a:pPr eaLnBrk="1" hangingPunct="1"/>
            <a:endParaRPr lang="en-US" altLang="en-US" sz="1400" dirty="0">
              <a:latin typeface="Arial" panose="020B0604020202020204" pitchFamily="34" charset="0"/>
            </a:endParaRPr>
          </a:p>
          <a:p>
            <a:pPr eaLnBrk="1" hangingPunct="1"/>
            <a:r>
              <a:rPr lang="en-US" altLang="en-US" sz="1400" dirty="0">
                <a:latin typeface="Arial" panose="020B0604020202020204" pitchFamily="34" charset="0"/>
              </a:rPr>
              <a:t>First and foremost, as chapter leaders you ARE the Top Chefs and you want the freshest ideas, the most</a:t>
            </a:r>
            <a:r>
              <a:rPr lang="en-US" altLang="en-US" sz="1400" baseline="0" dirty="0">
                <a:latin typeface="Arial" panose="020B0604020202020204" pitchFamily="34" charset="0"/>
              </a:rPr>
              <a:t> interesting choices of things to do, and a full complement of chapter programming to whet the appetites of your members.   </a:t>
            </a:r>
            <a:endParaRPr lang="en-US" altLang="en-US" sz="1400" dirty="0">
              <a:latin typeface="Arial" panose="020B0604020202020204" pitchFamily="34" charset="0"/>
            </a:endParaRPr>
          </a:p>
          <a:p>
            <a:pPr eaLnBrk="1" hangingPunct="1"/>
            <a:endParaRPr lang="en-US" altLang="en-US" sz="1400" dirty="0">
              <a:latin typeface="Arial" panose="020B0604020202020204" pitchFamily="34" charset="0"/>
            </a:endParaRPr>
          </a:p>
          <a:p>
            <a:pPr eaLnBrk="1" hangingPunct="1"/>
            <a:endParaRPr lang="en-US" altLang="en-US" sz="1400" dirty="0">
              <a:latin typeface="Arial" panose="020B0604020202020204" pitchFamily="34" charset="0"/>
            </a:endParaRPr>
          </a:p>
        </p:txBody>
      </p:sp>
    </p:spTree>
    <p:extLst>
      <p:ext uri="{BB962C8B-B14F-4D97-AF65-F5344CB8AC3E}">
        <p14:creationId xmlns:p14="http://schemas.microsoft.com/office/powerpoint/2010/main" val="16092874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a:ln/>
        </p:spPr>
      </p:sp>
      <p:sp>
        <p:nvSpPr>
          <p:cNvPr id="2253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z="1600" dirty="0">
                <a:latin typeface="Arial" panose="020B0604020202020204" pitchFamily="34" charset="0"/>
              </a:rPr>
              <a:t>Let’s take a look at just exactly who IS coming to dinner?</a:t>
            </a:r>
          </a:p>
        </p:txBody>
      </p:sp>
      <p:sp>
        <p:nvSpPr>
          <p:cNvPr id="2253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16025" indent="-275394">
              <a:spcBef>
                <a:spcPct val="30000"/>
              </a:spcBef>
              <a:defRPr sz="1200">
                <a:solidFill>
                  <a:schemeClr val="tx1"/>
                </a:solidFill>
                <a:latin typeface="Arial" panose="020B0604020202020204" pitchFamily="34" charset="0"/>
              </a:defRPr>
            </a:lvl2pPr>
            <a:lvl3pPr marL="1101577" indent="-220316">
              <a:spcBef>
                <a:spcPct val="30000"/>
              </a:spcBef>
              <a:defRPr sz="1200">
                <a:solidFill>
                  <a:schemeClr val="tx1"/>
                </a:solidFill>
                <a:latin typeface="Arial" panose="020B0604020202020204" pitchFamily="34" charset="0"/>
              </a:defRPr>
            </a:lvl3pPr>
            <a:lvl4pPr marL="1542207" indent="-220316">
              <a:spcBef>
                <a:spcPct val="30000"/>
              </a:spcBef>
              <a:defRPr sz="1200">
                <a:solidFill>
                  <a:schemeClr val="tx1"/>
                </a:solidFill>
                <a:latin typeface="Arial" panose="020B0604020202020204" pitchFamily="34" charset="0"/>
              </a:defRPr>
            </a:lvl4pPr>
            <a:lvl5pPr marL="1982838" indent="-220316">
              <a:spcBef>
                <a:spcPct val="30000"/>
              </a:spcBef>
              <a:defRPr sz="1200">
                <a:solidFill>
                  <a:schemeClr val="tx1"/>
                </a:solidFill>
                <a:latin typeface="Arial" panose="020B0604020202020204" pitchFamily="34" charset="0"/>
              </a:defRPr>
            </a:lvl5pPr>
            <a:lvl6pPr marL="2423468" indent="-220316" eaLnBrk="0" fontAlgn="base" hangingPunct="0">
              <a:spcBef>
                <a:spcPct val="30000"/>
              </a:spcBef>
              <a:spcAft>
                <a:spcPct val="0"/>
              </a:spcAft>
              <a:defRPr sz="1200">
                <a:solidFill>
                  <a:schemeClr val="tx1"/>
                </a:solidFill>
                <a:latin typeface="Arial" panose="020B0604020202020204" pitchFamily="34" charset="0"/>
              </a:defRPr>
            </a:lvl6pPr>
            <a:lvl7pPr marL="2864099" indent="-220316" eaLnBrk="0" fontAlgn="base" hangingPunct="0">
              <a:spcBef>
                <a:spcPct val="30000"/>
              </a:spcBef>
              <a:spcAft>
                <a:spcPct val="0"/>
              </a:spcAft>
              <a:defRPr sz="1200">
                <a:solidFill>
                  <a:schemeClr val="tx1"/>
                </a:solidFill>
                <a:latin typeface="Arial" panose="020B0604020202020204" pitchFamily="34" charset="0"/>
              </a:defRPr>
            </a:lvl7pPr>
            <a:lvl8pPr marL="3304728" indent="-220316" eaLnBrk="0" fontAlgn="base" hangingPunct="0">
              <a:spcBef>
                <a:spcPct val="30000"/>
              </a:spcBef>
              <a:spcAft>
                <a:spcPct val="0"/>
              </a:spcAft>
              <a:defRPr sz="1200">
                <a:solidFill>
                  <a:schemeClr val="tx1"/>
                </a:solidFill>
                <a:latin typeface="Arial" panose="020B0604020202020204" pitchFamily="34" charset="0"/>
              </a:defRPr>
            </a:lvl8pPr>
            <a:lvl9pPr marL="3745359" indent="-220316"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3F6CC07-8129-4D05-AA3B-C32A575B6252}" type="slidenum">
              <a:rPr lang="en-US" altLang="en-US" sz="1300"/>
              <a:pPr>
                <a:spcBef>
                  <a:spcPct val="0"/>
                </a:spcBef>
              </a:pPr>
              <a:t>7</a:t>
            </a:fld>
            <a:endParaRPr lang="en-US" altLang="en-US" sz="1300" dirty="0"/>
          </a:p>
        </p:txBody>
      </p:sp>
    </p:spTree>
    <p:extLst>
      <p:ext uri="{BB962C8B-B14F-4D97-AF65-F5344CB8AC3E}">
        <p14:creationId xmlns:p14="http://schemas.microsoft.com/office/powerpoint/2010/main" val="8909190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16025" indent="-275394">
              <a:spcBef>
                <a:spcPct val="30000"/>
              </a:spcBef>
              <a:defRPr sz="1200">
                <a:solidFill>
                  <a:schemeClr val="tx1"/>
                </a:solidFill>
                <a:latin typeface="Arial" panose="020B0604020202020204" pitchFamily="34" charset="0"/>
              </a:defRPr>
            </a:lvl2pPr>
            <a:lvl3pPr marL="1101577" indent="-220316">
              <a:spcBef>
                <a:spcPct val="30000"/>
              </a:spcBef>
              <a:defRPr sz="1200">
                <a:solidFill>
                  <a:schemeClr val="tx1"/>
                </a:solidFill>
                <a:latin typeface="Arial" panose="020B0604020202020204" pitchFamily="34" charset="0"/>
              </a:defRPr>
            </a:lvl3pPr>
            <a:lvl4pPr marL="1542207" indent="-220316">
              <a:spcBef>
                <a:spcPct val="30000"/>
              </a:spcBef>
              <a:defRPr sz="1200">
                <a:solidFill>
                  <a:schemeClr val="tx1"/>
                </a:solidFill>
                <a:latin typeface="Arial" panose="020B0604020202020204" pitchFamily="34" charset="0"/>
              </a:defRPr>
            </a:lvl4pPr>
            <a:lvl5pPr marL="1982838" indent="-220316">
              <a:spcBef>
                <a:spcPct val="30000"/>
              </a:spcBef>
              <a:defRPr sz="1200">
                <a:solidFill>
                  <a:schemeClr val="tx1"/>
                </a:solidFill>
                <a:latin typeface="Arial" panose="020B0604020202020204" pitchFamily="34" charset="0"/>
              </a:defRPr>
            </a:lvl5pPr>
            <a:lvl6pPr marL="2423468" indent="-220316" eaLnBrk="0" fontAlgn="base" hangingPunct="0">
              <a:spcBef>
                <a:spcPct val="30000"/>
              </a:spcBef>
              <a:spcAft>
                <a:spcPct val="0"/>
              </a:spcAft>
              <a:defRPr sz="1200">
                <a:solidFill>
                  <a:schemeClr val="tx1"/>
                </a:solidFill>
                <a:latin typeface="Arial" panose="020B0604020202020204" pitchFamily="34" charset="0"/>
              </a:defRPr>
            </a:lvl6pPr>
            <a:lvl7pPr marL="2864099" indent="-220316" eaLnBrk="0" fontAlgn="base" hangingPunct="0">
              <a:spcBef>
                <a:spcPct val="30000"/>
              </a:spcBef>
              <a:spcAft>
                <a:spcPct val="0"/>
              </a:spcAft>
              <a:defRPr sz="1200">
                <a:solidFill>
                  <a:schemeClr val="tx1"/>
                </a:solidFill>
                <a:latin typeface="Arial" panose="020B0604020202020204" pitchFamily="34" charset="0"/>
              </a:defRPr>
            </a:lvl7pPr>
            <a:lvl8pPr marL="3304728" indent="-220316" eaLnBrk="0" fontAlgn="base" hangingPunct="0">
              <a:spcBef>
                <a:spcPct val="30000"/>
              </a:spcBef>
              <a:spcAft>
                <a:spcPct val="0"/>
              </a:spcAft>
              <a:defRPr sz="1200">
                <a:solidFill>
                  <a:schemeClr val="tx1"/>
                </a:solidFill>
                <a:latin typeface="Arial" panose="020B0604020202020204" pitchFamily="34" charset="0"/>
              </a:defRPr>
            </a:lvl8pPr>
            <a:lvl9pPr marL="3745359" indent="-220316"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701FB57-56A4-4659-8F4E-532A37372AA3}" type="slidenum">
              <a:rPr lang="en-US" altLang="en-US" sz="1300"/>
              <a:pPr>
                <a:spcBef>
                  <a:spcPct val="0"/>
                </a:spcBef>
              </a:pPr>
              <a:t>8</a:t>
            </a:fld>
            <a:endParaRPr lang="en-US" altLang="en-US" sz="1300" dirty="0"/>
          </a:p>
        </p:txBody>
      </p:sp>
      <p:sp>
        <p:nvSpPr>
          <p:cNvPr id="24579" name="Rectangle 2"/>
          <p:cNvSpPr>
            <a:spLocks noGrp="1" noRot="1" noChangeAspect="1" noChangeArrowheads="1" noTextEdit="1"/>
          </p:cNvSpPr>
          <p:nvPr>
            <p:ph type="sldImg"/>
          </p:nvPr>
        </p:nvSpPr>
        <p:spPr>
          <a:ln/>
        </p:spPr>
      </p:sp>
      <p:sp>
        <p:nvSpPr>
          <p:cNvPr id="24580" name="Notes Placeholder 4"/>
          <p:cNvSpPr>
            <a:spLocks noGrp="1"/>
          </p:cNvSpPr>
          <p:nvPr/>
        </p:nvSpPr>
        <p:spPr bwMode="auto">
          <a:xfrm>
            <a:off x="701346" y="4416100"/>
            <a:ext cx="5607711" cy="4182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58" tIns="46580" rIns="93158" bIns="46580"/>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endParaRPr lang="en-US" altLang="en-US"/>
          </a:p>
        </p:txBody>
      </p:sp>
    </p:spTree>
    <p:extLst>
      <p:ext uri="{BB962C8B-B14F-4D97-AF65-F5344CB8AC3E}">
        <p14:creationId xmlns:p14="http://schemas.microsoft.com/office/powerpoint/2010/main" val="30812270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16025" indent="-275394">
              <a:spcBef>
                <a:spcPct val="30000"/>
              </a:spcBef>
              <a:defRPr sz="1200">
                <a:solidFill>
                  <a:schemeClr val="tx1"/>
                </a:solidFill>
                <a:latin typeface="Arial" panose="020B0604020202020204" pitchFamily="34" charset="0"/>
              </a:defRPr>
            </a:lvl2pPr>
            <a:lvl3pPr marL="1101577" indent="-220316">
              <a:spcBef>
                <a:spcPct val="30000"/>
              </a:spcBef>
              <a:defRPr sz="1200">
                <a:solidFill>
                  <a:schemeClr val="tx1"/>
                </a:solidFill>
                <a:latin typeface="Arial" panose="020B0604020202020204" pitchFamily="34" charset="0"/>
              </a:defRPr>
            </a:lvl3pPr>
            <a:lvl4pPr marL="1542207" indent="-220316">
              <a:spcBef>
                <a:spcPct val="30000"/>
              </a:spcBef>
              <a:defRPr sz="1200">
                <a:solidFill>
                  <a:schemeClr val="tx1"/>
                </a:solidFill>
                <a:latin typeface="Arial" panose="020B0604020202020204" pitchFamily="34" charset="0"/>
              </a:defRPr>
            </a:lvl4pPr>
            <a:lvl5pPr marL="1982838" indent="-220316">
              <a:spcBef>
                <a:spcPct val="30000"/>
              </a:spcBef>
              <a:defRPr sz="1200">
                <a:solidFill>
                  <a:schemeClr val="tx1"/>
                </a:solidFill>
                <a:latin typeface="Arial" panose="020B0604020202020204" pitchFamily="34" charset="0"/>
              </a:defRPr>
            </a:lvl5pPr>
            <a:lvl6pPr marL="2423468" indent="-220316" eaLnBrk="0" fontAlgn="base" hangingPunct="0">
              <a:spcBef>
                <a:spcPct val="30000"/>
              </a:spcBef>
              <a:spcAft>
                <a:spcPct val="0"/>
              </a:spcAft>
              <a:defRPr sz="1200">
                <a:solidFill>
                  <a:schemeClr val="tx1"/>
                </a:solidFill>
                <a:latin typeface="Arial" panose="020B0604020202020204" pitchFamily="34" charset="0"/>
              </a:defRPr>
            </a:lvl6pPr>
            <a:lvl7pPr marL="2864099" indent="-220316" eaLnBrk="0" fontAlgn="base" hangingPunct="0">
              <a:spcBef>
                <a:spcPct val="30000"/>
              </a:spcBef>
              <a:spcAft>
                <a:spcPct val="0"/>
              </a:spcAft>
              <a:defRPr sz="1200">
                <a:solidFill>
                  <a:schemeClr val="tx1"/>
                </a:solidFill>
                <a:latin typeface="Arial" panose="020B0604020202020204" pitchFamily="34" charset="0"/>
              </a:defRPr>
            </a:lvl7pPr>
            <a:lvl8pPr marL="3304728" indent="-220316" eaLnBrk="0" fontAlgn="base" hangingPunct="0">
              <a:spcBef>
                <a:spcPct val="30000"/>
              </a:spcBef>
              <a:spcAft>
                <a:spcPct val="0"/>
              </a:spcAft>
              <a:defRPr sz="1200">
                <a:solidFill>
                  <a:schemeClr val="tx1"/>
                </a:solidFill>
                <a:latin typeface="Arial" panose="020B0604020202020204" pitchFamily="34" charset="0"/>
              </a:defRPr>
            </a:lvl8pPr>
            <a:lvl9pPr marL="3745359" indent="-220316"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2E73202-D028-413B-BF31-F853D1657C07}" type="slidenum">
              <a:rPr lang="en-US" altLang="en-US" sz="1300"/>
              <a:pPr>
                <a:spcBef>
                  <a:spcPct val="0"/>
                </a:spcBef>
              </a:pPr>
              <a:t>9</a:t>
            </a:fld>
            <a:endParaRPr lang="en-US" altLang="en-US" sz="1300" dirty="0"/>
          </a:p>
        </p:txBody>
      </p:sp>
      <p:sp>
        <p:nvSpPr>
          <p:cNvPr id="26627" name="Rectangle 2"/>
          <p:cNvSpPr>
            <a:spLocks noGrp="1" noRot="1" noChangeAspect="1" noChangeArrowheads="1" noTextEdit="1"/>
          </p:cNvSpPr>
          <p:nvPr>
            <p:ph type="sldImg"/>
          </p:nvPr>
        </p:nvSpPr>
        <p:spPr>
          <a:ln/>
        </p:spPr>
      </p:sp>
      <p:sp>
        <p:nvSpPr>
          <p:cNvPr id="26628" name="Notes Placeholder 4"/>
          <p:cNvSpPr>
            <a:spLocks noGrp="1"/>
          </p:cNvSpPr>
          <p:nvPr/>
        </p:nvSpPr>
        <p:spPr bwMode="auto">
          <a:xfrm>
            <a:off x="701346" y="4416100"/>
            <a:ext cx="5607711" cy="4182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58" tIns="46580" rIns="93158" bIns="46580"/>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endParaRPr lang="en-US" altLang="en-US"/>
          </a:p>
        </p:txBody>
      </p:sp>
      <p:sp>
        <p:nvSpPr>
          <p:cNvPr id="5" name="Notes Placeholder 4"/>
          <p:cNvSpPr>
            <a:spLocks noGrp="1"/>
          </p:cNvSpPr>
          <p:nvPr>
            <p:ph type="body" idx="1"/>
          </p:nvPr>
        </p:nvSpPr>
        <p:spPr/>
        <p:txBody>
          <a:bodyPr>
            <a:normAutofit/>
          </a:bodyPr>
          <a:lstStyle/>
          <a:p>
            <a:r>
              <a:rPr lang="en-US" sz="1600" dirty="0"/>
              <a:t>Brand</a:t>
            </a:r>
            <a:r>
              <a:rPr lang="en-US" sz="1600" baseline="0" dirty="0"/>
              <a:t>  your chapter – why?  Because people eat with their eyes first.   How do people “See” your chapter?</a:t>
            </a:r>
          </a:p>
          <a:p>
            <a:r>
              <a:rPr lang="en-US" sz="1600" baseline="0" dirty="0"/>
              <a:t>Details – because the little things matter</a:t>
            </a:r>
          </a:p>
          <a:p>
            <a:r>
              <a:rPr lang="en-US" sz="1600" baseline="0" dirty="0"/>
              <a:t>Stretch fabric – stretch the limits a bit, do something 	different</a:t>
            </a:r>
          </a:p>
          <a:p>
            <a:r>
              <a:rPr lang="en-US" sz="1600" baseline="0" dirty="0" err="1"/>
              <a:t>Placecards</a:t>
            </a:r>
            <a:r>
              <a:rPr lang="en-US" sz="1600" baseline="0" dirty="0"/>
              <a:t> – get new members engaged early</a:t>
            </a:r>
          </a:p>
          <a:p>
            <a:r>
              <a:rPr lang="en-US" sz="1600" baseline="0" dirty="0"/>
              <a:t>The unexpected – always have a back up plan and a back 	up TEAM</a:t>
            </a:r>
          </a:p>
          <a:p>
            <a:r>
              <a:rPr lang="en-US" sz="1600" baseline="0" dirty="0"/>
              <a:t>A host makes it all seem natural and positive and upbeat. </a:t>
            </a:r>
          </a:p>
          <a:p>
            <a:r>
              <a:rPr lang="en-US" sz="1600" baseline="0" dirty="0"/>
              <a:t> Look out for peoples’ needs</a:t>
            </a:r>
            <a:endParaRPr lang="en-US" sz="1600" dirty="0"/>
          </a:p>
        </p:txBody>
      </p:sp>
    </p:spTree>
    <p:extLst>
      <p:ext uri="{BB962C8B-B14F-4D97-AF65-F5344CB8AC3E}">
        <p14:creationId xmlns:p14="http://schemas.microsoft.com/office/powerpoint/2010/main" val="32511571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Rectangle 1"/>
          <p:cNvSpPr>
            <a:spLocks noChangeArrowheads="1"/>
          </p:cNvSpPr>
          <p:nvPr userDrawn="1"/>
        </p:nvSpPr>
        <p:spPr bwMode="auto">
          <a:xfrm>
            <a:off x="0" y="1141511"/>
            <a:ext cx="5607050" cy="1384995"/>
          </a:xfrm>
          <a:prstGeom prst="rect">
            <a:avLst/>
          </a:prstGeom>
          <a:noFill/>
          <a:ln w="12700">
            <a:solidFill>
              <a:schemeClr val="bg1"/>
            </a:solidFill>
            <a:miter lim="800000"/>
            <a:headEnd/>
            <a:tailEnd/>
          </a:ln>
        </p:spPr>
        <p:txBody>
          <a:bodyPr wrap="square" lIns="182880" rIns="182880" anchor="ctr">
            <a:spAutoFit/>
          </a:bodyPr>
          <a:lstStyle/>
          <a:p>
            <a:pPr algn="l">
              <a:defRPr/>
            </a:pPr>
            <a:r>
              <a:rPr kumimoji="0" lang="en-US" sz="2800" b="1" i="0" u="none" strike="noStrike" kern="1200" cap="none" normalizeH="0" baseline="0" dirty="0">
                <a:ln>
                  <a:noFill/>
                </a:ln>
                <a:solidFill>
                  <a:srgbClr val="0070C0"/>
                </a:solidFill>
                <a:effectLst/>
                <a:latin typeface="Corbel" panose="020B0503020204020204" pitchFamily="34" charset="0"/>
                <a:ea typeface="+mn-ea"/>
                <a:cs typeface="+mn-cs"/>
              </a:rPr>
              <a:t>The Ingredients of a Successful NMA Chapter in Good Times and Challenging Times</a:t>
            </a:r>
          </a:p>
        </p:txBody>
      </p:sp>
      <p:sp>
        <p:nvSpPr>
          <p:cNvPr id="4" name="Text Box 11"/>
          <p:cNvSpPr txBox="1">
            <a:spLocks noChangeArrowheads="1"/>
          </p:cNvSpPr>
          <p:nvPr userDrawn="1"/>
        </p:nvSpPr>
        <p:spPr bwMode="auto">
          <a:xfrm>
            <a:off x="7086600" y="381000"/>
            <a:ext cx="1905000" cy="1015663"/>
          </a:xfrm>
          <a:prstGeom prst="rect">
            <a:avLst/>
          </a:prstGeom>
          <a:noFill/>
          <a:ln w="9525">
            <a:noFill/>
            <a:miter lim="800000"/>
            <a:headEnd/>
            <a:tailEnd/>
          </a:ln>
        </p:spPr>
        <p:txBody>
          <a:bodyPr>
            <a:spAutoFit/>
          </a:bodyPr>
          <a:lstStyle/>
          <a:p>
            <a:pPr algn="ctr">
              <a:spcAft>
                <a:spcPts val="1000"/>
              </a:spcAft>
              <a:defRPr/>
            </a:pPr>
            <a:r>
              <a:rPr lang="en-US" sz="6000" b="1" dirty="0">
                <a:solidFill>
                  <a:srgbClr val="FFFFFF"/>
                </a:solidFill>
                <a:latin typeface="Corbel" panose="020B0503020204020204" pitchFamily="34" charset="0"/>
              </a:rPr>
              <a:t>2017</a:t>
            </a:r>
            <a:endParaRPr lang="en-US" sz="3200" dirty="0">
              <a:latin typeface="Corbel" panose="020B0503020204020204" pitchFamily="34" charset="0"/>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3124200"/>
            <a:ext cx="8077200" cy="4372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p:cNvPicPr>
            <a:picLocks noChangeAspect="1"/>
          </p:cNvPicPr>
          <p:nvPr userDrawn="1"/>
        </p:nvPicPr>
        <p:blipFill>
          <a:blip r:embed="rId3" cstate="print"/>
          <a:stretch>
            <a:fillRect/>
          </a:stretch>
        </p:blipFill>
        <p:spPr>
          <a:xfrm>
            <a:off x="4714875" y="0"/>
            <a:ext cx="4429125" cy="10058400"/>
          </a:xfrm>
          <a:prstGeom prst="rect">
            <a:avLst/>
          </a:prstGeom>
        </p:spPr>
      </p:pic>
      <p:sp>
        <p:nvSpPr>
          <p:cNvPr id="8" name="TextBox 7"/>
          <p:cNvSpPr txBox="1"/>
          <p:nvPr userDrawn="1"/>
        </p:nvSpPr>
        <p:spPr>
          <a:xfrm>
            <a:off x="914400" y="132077"/>
            <a:ext cx="3696076" cy="553998"/>
          </a:xfrm>
          <a:prstGeom prst="rect">
            <a:avLst/>
          </a:prstGeom>
          <a:noFill/>
        </p:spPr>
        <p:txBody>
          <a:bodyPr wrap="square" rtlCol="0">
            <a:spAutoFit/>
          </a:bodyPr>
          <a:lstStyle/>
          <a:p>
            <a:r>
              <a:rPr lang="en-US" sz="1600" dirty="0">
                <a:solidFill>
                  <a:srgbClr val="C00000"/>
                </a:solidFill>
                <a:latin typeface="Trebuchet MS" panose="020B0603020202020204" pitchFamily="34" charset="0"/>
              </a:rPr>
              <a:t>2020 NMA Chapter Leadership Training</a:t>
            </a:r>
          </a:p>
          <a:p>
            <a:r>
              <a:rPr lang="en-US" sz="1400" dirty="0">
                <a:solidFill>
                  <a:srgbClr val="C00000"/>
                </a:solidFill>
                <a:latin typeface="Trebuchet MS" panose="020B0603020202020204" pitchFamily="34" charset="0"/>
              </a:rPr>
              <a:t>Friday &amp; Saturday, April 24 &amp; 25, 2020</a:t>
            </a: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2400" y="131077"/>
            <a:ext cx="733049" cy="783323"/>
          </a:xfrm>
          <a:prstGeom prst="rect">
            <a:avLst/>
          </a:prstGeom>
          <a:effectLst>
            <a:glow rad="228600">
              <a:schemeClr val="bg1">
                <a:alpha val="40000"/>
              </a:schemeClr>
            </a:glow>
          </a:effectLst>
        </p:spPr>
      </p:pic>
      <p:sp>
        <p:nvSpPr>
          <p:cNvPr id="10" name="TextBox 9"/>
          <p:cNvSpPr txBox="1"/>
          <p:nvPr userDrawn="1"/>
        </p:nvSpPr>
        <p:spPr>
          <a:xfrm>
            <a:off x="0" y="2602468"/>
            <a:ext cx="5607050" cy="369332"/>
          </a:xfrm>
          <a:prstGeom prst="rect">
            <a:avLst/>
          </a:prstGeom>
          <a:noFill/>
        </p:spPr>
        <p:txBody>
          <a:bodyPr wrap="square" rtlCol="0">
            <a:spAutoFit/>
          </a:bodyPr>
          <a:lstStyle/>
          <a:p>
            <a:pPr algn="ctr"/>
            <a:r>
              <a:rPr lang="en-US" sz="1800" b="1" i="1" dirty="0">
                <a:solidFill>
                  <a:srgbClr val="C00000"/>
                </a:solidFill>
                <a:latin typeface="Trebuchet MS" panose="020B0603020202020204" pitchFamily="34" charset="0"/>
              </a:rPr>
              <a:t>Steve Bailey, CM, Facilitator</a:t>
            </a:r>
          </a:p>
        </p:txBody>
      </p:sp>
    </p:spTree>
    <p:extLst>
      <p:ext uri="{BB962C8B-B14F-4D97-AF65-F5344CB8AC3E}">
        <p14:creationId xmlns:p14="http://schemas.microsoft.com/office/powerpoint/2010/main" val="4183025740"/>
      </p:ext>
    </p:extLst>
  </p:cSld>
  <p:clrMapOvr>
    <a:masterClrMapping/>
  </p:clrMapOvr>
  <p:transition>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FCFD2784-2658-49BF-8EBF-582215D0AF86}" type="datetimeFigureOut">
              <a:rPr lang="en-US"/>
              <a:pPr>
                <a:defRPr/>
              </a:pPr>
              <a:t>4/22/2020</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7A71D975-73FF-420E-976E-E1EA781868DC}" type="slidenum">
              <a:rPr lang="en-US"/>
              <a:pPr>
                <a:defRPr/>
              </a:pPr>
              <a:t>‹#›</a:t>
            </a:fld>
            <a:endParaRPr lang="en-US"/>
          </a:p>
        </p:txBody>
      </p:sp>
    </p:spTree>
    <p:extLst>
      <p:ext uri="{BB962C8B-B14F-4D97-AF65-F5344CB8AC3E}">
        <p14:creationId xmlns:p14="http://schemas.microsoft.com/office/powerpoint/2010/main" val="38530842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2AC27585-3B08-4726-AB99-CE4A03849252}" type="datetimeFigureOut">
              <a:rPr lang="en-US"/>
              <a:pPr>
                <a:defRPr/>
              </a:pPr>
              <a:t>4/22/2020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4272FD2-34A0-4828-89A6-13C11C984BDE}" type="slidenum">
              <a:rPr lang="en-US"/>
              <a:pPr>
                <a:defRPr/>
              </a:pPr>
              <a:t>‹#›</a:t>
            </a:fld>
            <a:endParaRPr lang="en-US"/>
          </a:p>
        </p:txBody>
      </p:sp>
    </p:spTree>
    <p:extLst>
      <p:ext uri="{BB962C8B-B14F-4D97-AF65-F5344CB8AC3E}">
        <p14:creationId xmlns:p14="http://schemas.microsoft.com/office/powerpoint/2010/main" val="18661832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15ADAAB3-9329-4DD4-A02E-03DB0AABBB42}" type="datetimeFigureOut">
              <a:rPr lang="en-US"/>
              <a:pPr>
                <a:defRPr/>
              </a:pPr>
              <a:t>4/22/2020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F8863D6-A385-4E27-A5C5-249F7BB05DF4}" type="slidenum">
              <a:rPr lang="en-US"/>
              <a:pPr>
                <a:defRPr/>
              </a:pPr>
              <a:t>‹#›</a:t>
            </a:fld>
            <a:endParaRPr lang="en-US"/>
          </a:p>
        </p:txBody>
      </p:sp>
    </p:spTree>
    <p:extLst>
      <p:ext uri="{BB962C8B-B14F-4D97-AF65-F5344CB8AC3E}">
        <p14:creationId xmlns:p14="http://schemas.microsoft.com/office/powerpoint/2010/main" val="8698138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685800" y="1752601"/>
            <a:ext cx="7772400" cy="1829761"/>
          </a:xfrm>
          <a:prstGeom prst="rect">
            <a:avLst/>
          </a:prstGeom>
        </p:spPr>
        <p:txBody>
          <a:bodyPr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lang="en-US"/>
              <a:t>Click to edit Master title style</a:t>
            </a:r>
          </a:p>
        </p:txBody>
      </p:sp>
      <p:sp>
        <p:nvSpPr>
          <p:cNvPr id="17" name="Subtitle 16"/>
          <p:cNvSpPr>
            <a:spLocks noGrp="1"/>
          </p:cNvSpPr>
          <p:nvPr>
            <p:ph type="subTitle" idx="1"/>
          </p:nvPr>
        </p:nvSpPr>
        <p:spPr>
          <a:xfrm>
            <a:off x="685800" y="3611607"/>
            <a:ext cx="7772400" cy="1199704"/>
          </a:xfrm>
          <a:prstGeom prst="rect">
            <a:avLst/>
          </a:prstGeo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Tree>
    <p:extLst>
      <p:ext uri="{BB962C8B-B14F-4D97-AF65-F5344CB8AC3E}">
        <p14:creationId xmlns:p14="http://schemas.microsoft.com/office/powerpoint/2010/main" val="653130749"/>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Freeform 3"/>
          <p:cNvSpPr>
            <a:spLocks/>
          </p:cNvSpPr>
          <p:nvPr userDrawn="1"/>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dirty="0">
              <a:solidFill>
                <a:prstClr val="black"/>
              </a:solidFill>
              <a:latin typeface="Lucida Sans Unicode"/>
            </a:endParaRPr>
          </a:p>
        </p:txBody>
      </p:sp>
      <p:sp>
        <p:nvSpPr>
          <p:cNvPr id="7" name="Slide Number Placeholder 5"/>
          <p:cNvSpPr>
            <a:spLocks noGrp="1"/>
          </p:cNvSpPr>
          <p:nvPr>
            <p:ph type="sldNum" sz="quarter" idx="10"/>
          </p:nvPr>
        </p:nvSpPr>
        <p:spPr/>
        <p:txBody>
          <a:bodyPr/>
          <a:lstStyle>
            <a:lvl1pPr>
              <a:defRPr/>
            </a:lvl1pPr>
          </a:lstStyle>
          <a:p>
            <a:pPr>
              <a:defRPr/>
            </a:pPr>
            <a:fld id="{E168AA88-C3DB-4185-AB37-DDDDB328CBD1}" type="slidenum">
              <a:rPr lang="en-US"/>
              <a:pPr>
                <a:defRPr/>
              </a:pPr>
              <a:t>‹#›</a:t>
            </a:fld>
            <a:endParaRPr lang="en-US"/>
          </a:p>
        </p:txBody>
      </p:sp>
    </p:spTree>
    <p:extLst>
      <p:ext uri="{BB962C8B-B14F-4D97-AF65-F5344CB8AC3E}">
        <p14:creationId xmlns:p14="http://schemas.microsoft.com/office/powerpoint/2010/main" val="1794704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1BDB86D2-0853-4598-95EB-98E150437AA5}" type="datetimeFigureOut">
              <a:rPr lang="en-US"/>
              <a:pPr>
                <a:defRPr/>
              </a:pPr>
              <a:t>4/22/2020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A3C440A-F5FA-456C-9819-23D48183C213}" type="slidenum">
              <a:rPr lang="en-US"/>
              <a:pPr>
                <a:defRPr/>
              </a:pPr>
              <a:t>‹#›</a:t>
            </a:fld>
            <a:endParaRPr lang="en-US"/>
          </a:p>
        </p:txBody>
      </p:sp>
    </p:spTree>
    <p:extLst>
      <p:ext uri="{BB962C8B-B14F-4D97-AF65-F5344CB8AC3E}">
        <p14:creationId xmlns:p14="http://schemas.microsoft.com/office/powerpoint/2010/main" val="2282989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CDF56CE2-5AE5-42F0-A53F-8E95A88DD816}" type="datetimeFigureOut">
              <a:rPr lang="en-US"/>
              <a:pPr>
                <a:defRPr/>
              </a:pPr>
              <a:t>4/22/2020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94629DE-320C-4AD2-A7A3-84E6324D2A85}" type="slidenum">
              <a:rPr lang="en-US"/>
              <a:pPr>
                <a:defRPr/>
              </a:pPr>
              <a:t>‹#›</a:t>
            </a:fld>
            <a:endParaRPr lang="en-US"/>
          </a:p>
        </p:txBody>
      </p:sp>
    </p:spTree>
    <p:extLst>
      <p:ext uri="{BB962C8B-B14F-4D97-AF65-F5344CB8AC3E}">
        <p14:creationId xmlns:p14="http://schemas.microsoft.com/office/powerpoint/2010/main" val="35715442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55FF7FF0-4EF2-4023-AA9C-C3C3A1DBA351}" type="datetimeFigureOut">
              <a:rPr lang="en-US"/>
              <a:pPr>
                <a:defRPr/>
              </a:pPr>
              <a:t>4/22/2020</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FD800D1B-2DF3-4644-B482-352219FEEC4D}" type="slidenum">
              <a:rPr lang="en-US"/>
              <a:pPr>
                <a:defRPr/>
              </a:pPr>
              <a:t>‹#›</a:t>
            </a:fld>
            <a:endParaRPr lang="en-US"/>
          </a:p>
        </p:txBody>
      </p:sp>
    </p:spTree>
    <p:extLst>
      <p:ext uri="{BB962C8B-B14F-4D97-AF65-F5344CB8AC3E}">
        <p14:creationId xmlns:p14="http://schemas.microsoft.com/office/powerpoint/2010/main" val="3045458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E962583D-C65E-44B4-8DD2-D0FDF5AD7FB8}" type="datetimeFigureOut">
              <a:rPr lang="en-US"/>
              <a:pPr>
                <a:defRPr/>
              </a:pPr>
              <a:t>4/22/2020</a:t>
            </a:fld>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CFDF54CE-BE56-47E3-A564-FA28C0FC989F}" type="slidenum">
              <a:rPr lang="en-US"/>
              <a:pPr>
                <a:defRPr/>
              </a:pPr>
              <a:t>‹#›</a:t>
            </a:fld>
            <a:endParaRPr lang="en-US"/>
          </a:p>
        </p:txBody>
      </p:sp>
    </p:spTree>
    <p:extLst>
      <p:ext uri="{BB962C8B-B14F-4D97-AF65-F5344CB8AC3E}">
        <p14:creationId xmlns:p14="http://schemas.microsoft.com/office/powerpoint/2010/main" val="37757612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9D06ED42-5B6D-401F-876F-FCD67019BCD3}" type="datetimeFigureOut">
              <a:rPr lang="en-US"/>
              <a:pPr>
                <a:defRPr/>
              </a:pPr>
              <a:t>4/22/2020</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F8D69A09-1123-4572-AE39-1F6329B9FACF}" type="slidenum">
              <a:rPr lang="en-US"/>
              <a:pPr>
                <a:defRPr/>
              </a:pPr>
              <a:t>‹#›</a:t>
            </a:fld>
            <a:endParaRPr lang="en-US"/>
          </a:p>
        </p:txBody>
      </p:sp>
    </p:spTree>
    <p:extLst>
      <p:ext uri="{BB962C8B-B14F-4D97-AF65-F5344CB8AC3E}">
        <p14:creationId xmlns:p14="http://schemas.microsoft.com/office/powerpoint/2010/main" val="37130210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eaLnBrk="1" hangingPunct="1">
              <a:defRPr/>
            </a:lvl1pPr>
          </a:lstStyle>
          <a:p>
            <a:pPr>
              <a:defRPr/>
            </a:pPr>
            <a:fld id="{955ADC64-C129-428E-9C16-6D9E7B175D43}" type="datetimeFigureOut">
              <a:rPr lang="en-US"/>
              <a:pPr>
                <a:defRPr/>
              </a:pPr>
              <a:t>4/22/2020</a:t>
            </a:fld>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E7F0EF85-B0B1-4428-BE3D-FB020643E768}" type="slidenum">
              <a:rPr lang="en-US"/>
              <a:pPr>
                <a:defRPr/>
              </a:pPr>
              <a:t>‹#›</a:t>
            </a:fld>
            <a:endParaRPr lang="en-US"/>
          </a:p>
        </p:txBody>
      </p:sp>
    </p:spTree>
    <p:extLst>
      <p:ext uri="{BB962C8B-B14F-4D97-AF65-F5344CB8AC3E}">
        <p14:creationId xmlns:p14="http://schemas.microsoft.com/office/powerpoint/2010/main" val="21765922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Slide Number Placeholder 6"/>
          <p:cNvSpPr>
            <a:spLocks noGrp="1"/>
          </p:cNvSpPr>
          <p:nvPr>
            <p:ph type="sldNum" sz="quarter" idx="10"/>
          </p:nvPr>
        </p:nvSpPr>
        <p:spPr/>
        <p:txBody>
          <a:bodyPr/>
          <a:lstStyle>
            <a:lvl1pPr>
              <a:defRPr/>
            </a:lvl1pPr>
          </a:lstStyle>
          <a:p>
            <a:pPr>
              <a:defRPr/>
            </a:pPr>
            <a:fld id="{AD202107-E808-410F-A97F-62CB379E93EB}" type="slidenum">
              <a:rPr lang="en-US"/>
              <a:pPr>
                <a:defRPr/>
              </a:pPr>
              <a:t>‹#›</a:t>
            </a:fld>
            <a:endParaRPr lang="en-US"/>
          </a:p>
        </p:txBody>
      </p:sp>
    </p:spTree>
    <p:extLst>
      <p:ext uri="{BB962C8B-B14F-4D97-AF65-F5344CB8AC3E}">
        <p14:creationId xmlns:p14="http://schemas.microsoft.com/office/powerpoint/2010/main" val="33181945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eaLnBrk="1" hangingPunct="1">
              <a:defRPr sz="1200" smtClean="0">
                <a:solidFill>
                  <a:schemeClr val="tx1">
                    <a:tint val="75000"/>
                  </a:schemeClr>
                </a:solidFill>
              </a:defRPr>
            </a:lvl1pPr>
          </a:lstStyle>
          <a:p>
            <a:pPr>
              <a:defRPr/>
            </a:pPr>
            <a:fld id="{1F2735DE-554F-4956-A17F-5CD4A461B3C9}" type="slidenum">
              <a:rPr lang="en-US"/>
              <a:pPr>
                <a:defRPr/>
              </a:pPr>
              <a:t>‹#›</a:t>
            </a:fld>
            <a:endParaRPr lang="en-US"/>
          </a:p>
        </p:txBody>
      </p:sp>
      <p:sp>
        <p:nvSpPr>
          <p:cNvPr id="7" name="Freeform 6"/>
          <p:cNvSpPr>
            <a:spLocks/>
          </p:cNvSpPr>
          <p:nvPr/>
        </p:nvSpPr>
        <p:spPr bwMode="auto">
          <a:xfrm>
            <a:off x="500063" y="5945188"/>
            <a:ext cx="4940300" cy="9207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a:lstStyle/>
          <a:p>
            <a:pPr eaLnBrk="1" fontAlgn="auto" hangingPunct="1">
              <a:spcBef>
                <a:spcPts val="0"/>
              </a:spcBef>
              <a:spcAft>
                <a:spcPts val="0"/>
              </a:spcAft>
              <a:defRPr/>
            </a:pPr>
            <a:endParaRPr lang="en-US" dirty="0">
              <a:solidFill>
                <a:prstClr val="black"/>
              </a:solidFill>
              <a:latin typeface="Lucida Sans Unicode"/>
            </a:endParaRPr>
          </a:p>
        </p:txBody>
      </p:sp>
      <p:pic>
        <p:nvPicPr>
          <p:cNvPr id="8" name="Picture 7" descr="A close up of a logo&#10;&#10;Description automatically generated">
            <a:extLst>
              <a:ext uri="{FF2B5EF4-FFF2-40B4-BE49-F238E27FC236}">
                <a16:creationId xmlns:a16="http://schemas.microsoft.com/office/drawing/2014/main" id="{25DA0911-8271-45F9-AB4D-9EAC8BB6A940}"/>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28600" y="5551258"/>
            <a:ext cx="1371600" cy="1149810"/>
          </a:xfrm>
          <a:prstGeom prst="rect">
            <a:avLst/>
          </a:prstGeom>
        </p:spPr>
      </p:pic>
    </p:spTree>
  </p:cSld>
  <p:clrMap bg1="lt1" tx1="dk1" bg2="lt2" tx2="dk2" accent1="accent1" accent2="accent2" accent3="accent3" accent4="accent4" accent5="accent5" accent6="accent6" hlink="hlink" folHlink="folHlink"/>
  <p:sldLayoutIdLst>
    <p:sldLayoutId id="2147483772"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28.jpe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5.xml"/><Relationship Id="rId1" Type="http://schemas.openxmlformats.org/officeDocument/2006/relationships/slideLayout" Target="../slideLayouts/slideLayout13.xml"/><Relationship Id="rId5" Type="http://schemas.openxmlformats.org/officeDocument/2006/relationships/image" Target="../media/image43.gif"/><Relationship Id="rId4" Type="http://schemas.openxmlformats.org/officeDocument/2006/relationships/image" Target="../media/image42.jpeg"/></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6.xml"/><Relationship Id="rId1" Type="http://schemas.openxmlformats.org/officeDocument/2006/relationships/slideLayout" Target="../slideLayouts/slideLayout13.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8.xml"/><Relationship Id="rId1" Type="http://schemas.openxmlformats.org/officeDocument/2006/relationships/slideLayout" Target="../slideLayouts/slideLayout13.xml"/><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52.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6.jpeg"/></Relationships>
</file>

<file path=ppt/slides/_rels/slide3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60.jpeg"/></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65.png"/></Relationships>
</file>

<file path=ppt/slides/_rels/slide3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8.xml"/><Relationship Id="rId1" Type="http://schemas.openxmlformats.org/officeDocument/2006/relationships/slideLayout" Target="../slideLayouts/slideLayout13.xml"/><Relationship Id="rId5" Type="http://schemas.openxmlformats.org/officeDocument/2006/relationships/image" Target="../media/image68.jpeg"/><Relationship Id="rId4" Type="http://schemas.openxmlformats.org/officeDocument/2006/relationships/image" Target="../media/image67.jpeg"/></Relationships>
</file>

<file path=ppt/slides/_rels/slide3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1.jpe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6.xml"/><Relationship Id="rId1" Type="http://schemas.openxmlformats.org/officeDocument/2006/relationships/slideLayout" Target="../slideLayouts/slideLayout13.xml"/><Relationship Id="rId6" Type="http://schemas.openxmlformats.org/officeDocument/2006/relationships/slide" Target="slide46.xml"/><Relationship Id="rId5" Type="http://schemas.openxmlformats.org/officeDocument/2006/relationships/image" Target="../media/image77.png"/><Relationship Id="rId4" Type="http://schemas.openxmlformats.org/officeDocument/2006/relationships/image" Target="../media/image76.jpeg"/></Relationships>
</file>

<file path=ppt/slides/_rels/slide4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7.xml"/><Relationship Id="rId1" Type="http://schemas.openxmlformats.org/officeDocument/2006/relationships/slideLayout" Target="../slideLayouts/slideLayout13.xml"/><Relationship Id="rId4" Type="http://schemas.openxmlformats.org/officeDocument/2006/relationships/image" Target="../media/image79.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3.jpeg"/><Relationship Id="rId4" Type="http://schemas.openxmlformats.org/officeDocument/2006/relationships/image" Target="../media/image12.jpe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AutoShape 17" descr="data:image/jpg;base64,/9j/4AAQSkZJRgABAQAAAQABAAD/2wCEAAkGBhQSERUUExQVFBUWGBcZGRgYFxsYGBkYGhwXGBgYGhcYHCYfGBojGhQaHy8gIycpLCwsFx8xNTAqNSYrLCkBCQoKDgwOGg8PGiwkHyQsLCwsLTQsLywsLCwsLCosLCwsLCwsLCwsLCwsLCwsLCksLCwsLCwsLCwsLCwsLCwsLP/AABEIAPcAzAMBIgACEQEDEQH/xAAcAAABBQEBAQAAAAAAAAAAAAAGAgMEBQcAAQj/xABIEAACAQIEAwUFBAcGAwgDAAABAhEAAwQSITEFQVEGImFxgQcTMpGhscHR8BQjQlJicuEVgpKisvEkJVMWMzRDg8LS0wiTw//EABoBAAIDAQEAAAAAAAAAAAAAAAIEAAEDBQb/xAAzEQACAQIEBAQEBgIDAAAAAAABAgADEQQSITEFE0FRImGBsTSRofAjMnHB0fEUQyRC4f/aAAwDAQACEQMRAD8AHSlehaVFdlrjzpxvlXhA5044pMVV4Qjcb+NIYfWn4pLrVXhgSPkikXAKfKUgipeXaR2WkOKfIpsipeS0YIpthT7LTTLWgMzIjBFeAUsivIowYBE9FKArgKWoqXlgRQ2p5aQq06tATDEVbFPLpymkKKdUUMKet0ia5U5ivZ3pUVUhnmTfxrwiD4GlgUqauDGiOnOvCD4U4aTFXeDJWQHauTxpYMRtM8qcFskNA/M0EkjusUiKeCd0+ld7uIOnPnVXhCMZZpJFOqKWqKTq2WdR3SfTTarSm1RsiC5ls601zObCRCKbIqybCof/ADVB/lf7lpv9DXT9bb8ZF3/66YOAxI/1t8piMdhj/wBx85W5aQwqxbAryu2z/wDsH/8AOkNgpmLluOmaP9QFD/iYgf62+Rh/5VA7OvzErXWmmWrNuGt+9aP/AKtsfa1Nf2XcI+EeEOh+xqrk1V3U/Iy+dSOzD5iVpt0mKnPwy9/0rh8lJ+ymLmFdRLKw/mUr9oqWI3Elwdo3FLinsNg7lwZkRmA0JA0nePOCKkpwa9I/VPH8pqWPaVde8ioKcUVKt8Ivf9K5/gb8Kd/sm7/0rn+BvwobHtDBXvIqrTqLT6cKu/8ATuf4G/CljAXR/wCXc/wN+FCQYVxGAtKC062Fb91h5qfwrwWjzEVWskTlryKUlKa2R+NSCY0RXgWnW8a5Z5UQgx9cp2EHlrPzr1zDnwNNASam3LOcSIDcwTE+ImhMqM++MkxMzI8Pzzppo5TpyPL8alC+Qpzd7UDfYGeY8qasKDcAG0/T/agMMRkroOh1PzpVhBOnQb+teq4jKwMciNx8+VLwqiTHhvvzrp8I+MX19jOfxb4RvT3E426ba3UopSSle4JnihI3utduVePa8OlSMmtNX7ygwWUHoWAP1oL2hxtrQpBsCpRWuWySYAJPQCT8hRXkkI4YVDx4yiJOVtxOmmxjqJPzq2Nuq3i+mWRO+nyrn8UP/Fb09xOhwv4pfX2MmdjrANy5rMKPqT18qLP0UUPdirMNdI/hA8pf8+lEwxCZsudc37uYZvlM15BTpGuIC+Ib09hEDCjpSLiW1IDMqk7AkCfKd6b7QY1rNhmtx7xiESds7GAT5an0oCX2bYi9Ny5cDXCZOZiSfWN6PMBuYWD4c+JBZdtpoy4Regp0YYUD9iL13C4o4O62ZGBKc8rAFoB5KQDp1A8Z0ILWl+0UxGGag5RpV8Vx1rD2zdutkUc+ZPIAczQFi/a02b9VZ7s7u5kjyXQfM0R9u+GC9dwaOT7svczCYkgJGvlNNYjsbglQhkVTrlGaG8Y1kijDAbzoYPAipT5hlfZ7Z2sYFTW3cn4WaQRBkq3M+EA07ctx0PSKCsfwU28UBbBAzKVjXSRr15H5UeW4zQDsDB8aWxIsQR1nWwqctSg6GMtbIGq0p0bTLMQNtq6InXfSOfrSreEkTIHnS0ajuTLbDc3JE+AjT1n6U42ESDleWXUiNCOeU84r2zdUBrTzlDGGG6naY5g0h8iA5WLkgjbKAOe51PKqgiU/GMXet+7KW3dWdc0CQQNSkz8R3HkfGrqxBtsyLB7s65iAZnblynxoQ7R8Ta7ctLcK27SkZSjZ40EsY/a706gbiiThV0X1BtscoWMzaGFEFm84n1itKiWQGDTfMxElFcqJABLzqQDzgDWnrVkAyBEjUdCCwI+Y+tNRA7jTl1grHmV1P5E8qe4e5Ig7DY+ZM/X7ab4R8Wvr7GKcW+Eb09xPStdkp4rrXFa9wZ4kQT7a8UazaAQ5WdiJG4AGsHkdQKDcN2exN1c62nYHnG/3mjjtv2euXRYfRULlR1MsikgeEj69Ku+D8Z90DaNogKCMwM/CCdBHQb15fiWIPNIXW09fwrCBqIZtL/WAvZPF3bN/9HuhlDAwrcm3BHgYIo9wmJa02dNGAaD0kFZ89dPGg7tZiHusl+0jW2tFtSQdAJmY128RrVn2b7TJftn3hVGSM8mFg6Z9dh1H4inuHYkPTyPObxPCNTq56e2n9w07ZYULicwEe8RXP8xkH5lZ9aEOLg6BSATOnM+Ve9u/ajau4j/hkLqihM7yA0FjKrvGvMg+FCP/AGpxF5wVth8usKrHnMmCTyrHE11qYTlDfT6GbYfDtTxfNP5dfqIrinaW5aV7FpioJGdgYJie6DyXva9fnQ0GpzEuS7EiCSSR08KapBFCraPObsT3mhcC7UviME9m6c12y1p1ZplkzqO8eoYgTzDetENrjGJyZZRWnLmjQ6Zo1O+ooL9mWA99ibiH4TYcN6lAPXNB9KKcNkm7mKiHYFs2gK91o2nVTBnblS1VRmjvDnVc9MfrPbWEb9MtuTNxAToP2vhiBy721aEBWa8Q4wcPcs4mCttbgXxZGnOY8Rt5VoOB4hbvJntuHU8x943HrVDYTl8Y1cWHr+spe2fDxdFjN8IuGfMo0fYfpUDA4G3cCTJUKoB133IGzb0TcXtq1i5mMAKWn90p3w3oVBoX7N8VW7aQW0d2EQvehDqIk90RB1/CiN7XjPCqy8ooRqDFC6lu+5IhsmVdJMEyZ16AmmfcH3gWe8efidRHht86Im7HMZxF26tlEDNduGMqpBlFkHrv98UO4HiSYm2b1hpKwrD9pYkZsu4VgAQfEjrS1VWsD0nQ5gLZRHGtnVbm4UsDzEa6xygVW8Mxy4iyjyBoQRB5Mfuil8W4oFDnMlt2U5c20kQTHMnUR1NDnCsTft2bYa3eIIlDbtqylZI1P70gyDrQpTJW8E1AGsYZ2LCi37xwWliqrMAkakkjWk425bt2WvkZQmhRjpmOqwTyIB0PMc5p02XW3kZTAObQiV5GRrofEVUdquMsuGcBB3vdqpKhwgTwPVZEwdz10BBmYCUzWUmZxcxBZi3MmToAOpiNq0DsdxJXsOhYZoC+A1DDxjQiaz60Om+/560RdjMLnxERPdYrJiSNdJ3aJ0roV0DIfKJ0HKuPOHoygWwILAmSOhiBPM7/ADpzBJlGWZO5HSeXnpSsLfRnUZFTvLBEzuNG6z1/2pnBgqzA7iJ9M1Bwj4xPX2MLi3wj+nuJIY1J4bjPdXVfKHymcp56EdD1oY472vtYZ8hDO8TCxpO0k9aF8f7Qr7f90FtDr8TfM6fSvW18TSQFWN/KeUw+FrOQ6iw7zWPa9xZAlqzkzXpF4QdVtqe/oBqDl+gjnQl+nSgZLkKFgFVDQSIIMkb9aCeEdrLo4hbxWId7pzAOzksSh7rDXoCSB4VpfbnsbhMPbbFJcbDqxAYIxCMW2KqAYnUwNImvNPRDjMOk9hh65p6XgF2w4xNtLWZWaO9GkaiJjcwsVVdkOzpxuJW1myr8Tt0UEbeJJAH9KR2m4etm6AklSiEMQRmkSTrrz50Rey8D3t9H3KLI2JWSGH+YUJU00IEDPzat2hsfZXw7FYdv0UutwaLdlyrN173ddT1TToaLOx/Zo8PwC2ra2/fkBrjEkKzneWAzEKDAGm3KTScDjG0M2Lam4bVpXuZLl51jMLQPd3OUDnp8M1N7R8YsLZLvcZLVtGe8LbReIUAZBrKFmdAdiNpEzS2V2FjtGDywSR0gj7Q+yAxeFuXWtomKtAsHtmRdVRJUyA2wMA6ggQSCawyxhGdgqjVtunnPSvoWzxa02DN+01xsO1o3U96ZdMpuLcts0mYa0YMnesN4bhLqKl5rbi0xKq5U5SeYB57H5GtqeZQV7bTGqFYqR13lrYvtgsLcVHE3NGZdGbSAuaZCiSdIJqk4V2ivYc/qyvPRlDAT0kaVNxljMtxTuBmH93U/5SaoK1prp4tZgxCtdBaTuK8bvYlgbzlo2GgUeSiAKIuz/EGt2kcMUYSJBg6EgCZ9IoQFGWFwuVFTmAB6xJ+pq6iAi0iPYknrCDH9qL9zD3LRKnOuXMRDAHecuhkSNudaN2J9nxsYfDB2IulS17+FCSyW1HUMx16s/KBWI8SxhVSBvsPPYfU19E9pO0f6Dw25i3j3otgIDzusAqgDpn1PgDUVLCxgDKpugtMl9uXbz3t3+z8OYs2CPekH47o/Z8VQ/Np/dBrKsNiXtsGRmRhsVJBHqKRdulmLMSSSSSdyTqSfGa8o7SryxxnH7t7L71s+QQpOkCZO25PMnWibs722NiyEKzqTOcjpygxp0oIilK1A1JSLWl52BuDNkw9ruG4CQysPIz9+8iqLtjiiltgqSrRm3AAIkLm8Ty6A7bgh90WUTcBbcIZ5+O2ag/2lX2Bs29ly5o5lsqgk+mnhr1rmUReoI9WNkMELVwR0PL5RvVtwHHi3eQmZkFcp7wMjz1ifnVOtrTQdOcT86kWLgBBcExyJjnOhj7q6TAETnjQgzUrVokSSYG5IIM+W8+FSWxgZixEEKMzbTE6kctKDMf7QYyratghSSS50YmP2RGkACmOIe0F71p0a2M7IVDLoIbQ6RyExWPDlajiFqONNfYxjiNq2Hamu+nuIN8fx4v4i5cWYY6TvAAA+gqCKTRT2a7LretLiC0hLpV18MqlCI8SZpqrU3dplRpXsiybw3sReuWg4UARqG31B28dvKK9vdqb9nB4nAYnMe6os59Sq50JHiMoMdCPARoHD3v2DqA1krtuW3iNBEeZ+6s97eYe7ci9cCrAJAHNSyARrrGYfnZWg7Zt950MTSAS4G0b4236RwvD3yO/acWWPMiHg/JE9fOk9iuzGMdlxOHyAAkd94DDZlgAmKl8LthuAYqd0vIR/itD/ANxqf7M+2lixb9xiGyCTlY7QdSCeWs60xWLW0idEKW8RtDDtZ2S/TcNbUsbV60ztaI7ylnCl0bUQM1tTnG2uhmsv4X2Sxl+6lpsNf/7ybjsHUQxXNmLd0aAmRqfHStbxL5f11lzftgTAOZlHgF+MeWvhzpmx7TMOUkMW8FBOvTaKUFVlFjHf8YVX8N79pfpgcLaw36MUU2kXItvWCJzRqZYliSddST1ihD2rY2MItohFJdciLGgU6kAbAbadaT/2wz4e9jjZY27Ji2CdWbMEztGiqGYAbyQ37tZNxjtFexNxrl1pLaRyVeSr0FFTpEnM0CrWVVKqPKTV4ikqSdRoR15fZVJiLWV2A1AJg9RyPyq+4b2Lv37fvAuRBzO/nH41UcR4c1l8rUwjrfKDFGpvlzEaR3gmEz3ROy94+mw9TFFbnLr4TVdwHB5Lcnd4Y/y/sj7/AFqZj7sjvaL0/aPpyFaGYXjfZ3B/pHEsJaMQ1+3IO2VTmYfIGjL/APIntKXvWcEp7ttfev0LvIQf3Uk/+pQh2Du/85wR2m8PSZAFV/tG4x+lcTxV0GQbrKv8tuLa/RAfWpLg2K9rq41JJ7FeEUsV5FXJNfvgKxA2BNBfbPFvcuIGKd0RoO9l0gsTzkHn10HMvcjU7x9TQZ22cm5bXQ9zMR4kxv1hR9K5eGHjjmIPhlPYtA90kjXp57R+daav5hKdYJnfnHl5eFctwrBnQDn+fGk4W4MzNGwOh1k7CfnXQA1iQj/DcIHdUCNddtwDEetFmI9lrqgc3RqshRJgxoJ/pUrsh2QebyBouqdHEjoRA0PM0SYtcStg21ul2zhQzQxjKSygkbSvj0mlalYk2U2nSo4cWuwvMXv2iGOkQSD4Giz2e4G7duPkJyog7skBjOZQRtyb50PcZtFL11W1IfXz5/bRr7KMSLaYlzuMny1/Gt6uqGLURaoBDazczBiuZsq/DmCPbPTVTp+dayrtZxkXrlu2rFhbBVm/ZzNuFj9kQNecUQ9ueL3LigQUXXwLbT6d4VnLjU+dSlQKotU+k1xNe96Y9YdcAT/kOP6+9tyPI24++g3C4Bn6KOp/Ab0T8GxP/K+Ir44Y9dS8H6il9h+H28Rei4O4gA1OWW/p99aV2yjSYUEDtYwg7MqnCrXvLiC9+kFFALsCmWSXUKmkz4nTSrnH9mLGLcXsOty21xZY2rwAcETJm3nMiTISd5J5WfHuymGW0GhWYr3SWkrpsJOnpVp7FuJG7Zv2yNLdwqDEaiJ281PzrnqKzaBvoPSP1eXSGZfcwe49YycIxNhWw6WktCLdsk3CVZGBY3IJjLrAB67msg7OcN9/fVBAOpBPh4c6+nu2nZhXweKyAS1i6ACJg5SZB8xXy9wDHG1fRwpeDqo3I8KvDLiFpsK299NelvSKlqbVVKjTSalw7FYhE933WXNlIhQSROmYg5QRpOU6jfYUF9qOEv8ApCi4RPOB5QNBuYbpsaM8JibZsAhlMsT3c5u+UBt+Xw0K8Xvs+JzEFQDEHXYHfxliPnR0iMwjWIF6ZtcyRaXTb+lVeOI1NWDsQNPyKqeIqcvXUD/envOcgC5tGOC8WaxirOIS3nNpswB0BYTGvgSDVde4c+p3PPr51pXZr2e+8dGb4AGLajeNBHrr0NSe0HZa1Ys5lI7p1G4iAOXl9aV5rEzpHDKq6zIorql8UdSwKiBAHmQBJqIKaBuIgRYxS1xFclKNSSam7gEg7Ggbta49/wB185iIj4d9B13nzNEPFuMBA4B740/l0mT5aaUIYXAE999Z18TM6n5Ujh0I8RjFU5vCJFXDvc2BP2AV4bL2zqpGnMdaOOEcM0krp46TUriXCFZTI5fOJprNrB5Wmkidge0wDZLzwWhQ7HXmAMx5xoJ6Ci/tLjv0dEuMTIkkhlh9DlAULIbxkwJrK8IPc4hAAHKgjvbZoMH0MfKoWPxDl2zsW1O50E9By0NZNh7tm6GbLiiqZesbxmJ94Sx1ZiSx6kk0Q+zy/GJZCdHTbqVIP2TQsQOVW3ZPGrZxlm45hFbvaTpBB0G51rZgSpAi9NsrgmFvtHxs3lTSFtlo/mI+5B86FeyvBmxN/Kts3IjuLEtJAgE6AxOp6Uvj3Ezfu3bp0zkkDoNAB6KAPSrrsSLuHVrit7tmKlWAlxlD7A6Cc/MToNqfymmKdPsL+sUr11GZ2O8vO0PYo2sFedcE1jIAXuPiUaBtAtqdZJ9Kb7FCziUYshWQvvSpK98CC0g7MFBI0EzTlvEm+8X3e4Cw+MltSTqFJgbmI60Q4DhqWlvNbhSGOkaMuxU+h+lJ4x2IAM24bVWoSRtGzw5Hyhs0KrFQCVghm0ERplPLw6Uf9gOArhsOrQA94tdMD98AhT5LHrQLjuIDuBC0gKne1jOYMQTJidTrFP8AEO0eIwVyyLN1jbRcxsuZTLOXLmPejTTXu8ulK0T4rWJnQxrKEuSAOs0btjxcYfB3bmhIGUA8yxygfWfSsBt4a3bSLaACNxvqIBJ3MEg0S+0T2j/pYWxatlLcqzF/jLAGAIMBRJ15xy5iuAxBJQHYkD15fWl8US1QDoJ1eHUxSwrvbxMNDvoRpaW/BrQsQJ0ylvwE+IqDZIa6XMbmPx+0+tL425QhOZXT1MVCS7lgUvWuVt3jHDVAcuem338pOxlhYzDQ1S4lMxAI0LJ/qFWpvSpqnxDaGTA86ZwLMVKE7bRDjlJFqrVUWvv6TQsLhrdp7iC5oUGZRMGTqDJ0gCIH7x6UjtDwC0cLcIuOMqsFyOygExuoaCNoGw161H7K9qiLavcGUspknui4ASoYacyDr4VLu++xs27NohWPxEQI2kTqxPX61obg2mJZCt7C0zv2iYfD2r1uzhwB7u2vvCObnXXU96IJ/moVBqy7T4EWcXeRWDqtxgGGx15etVlOAWE5Ttma8Ulesa8Q0ljVwZaXGe5cbOZ1ljyPpV3h7YOSfhJH36fMfU1Ew/DyNtTuJ3M7z41LtIVgD4Sw9Dt99Z9JqotCizcqHxLG6QN9qRbxfd/PhVfcuEtJ/Z18PL5E1U0O0qL+EYXy+Ulc0aRyBB39PlVPjbwZ7hGoJ09NPsFEuLxAyGN4gn+LUED1P0oQFbdPvyi53nGl2D3hTdKCzPgJ+oH31FNiDBOsnYQ+8uqIkaeuoortXyBH586DcHdKEspgqJB9R+NaHjez11La3Ape2wBkCcs7q0ageNNJVzHxHUzm42ixGYDQSPgcVlaeYgieoP8AStK/s9Lig6oSSCQdCAxFZThpzQeen30a8K7Q5rSqtq+2TRiqZgDO2/iD61jiqL1AMgvNuFVUpswY2l3/AGJaRlaSzZpknQQCxPTZd6Bu0vGPe32MyB3RG2VSYq9452mUIFUOGZWkOhQgEZZ18yKBC8/n886rDUGTVxYy+J4hahFNDcbmSmuKyvIGfuZD0OcAgctQxP8AdpnGYZ7LLOmzCDOo/IpOFZc6qTuVj7Z+lTu0Nh71xFtiWgwPL+lL4ilzK9k3IP7zqcMxD0cNap+UHTfbTbyjGL4k1+5neNgABoAB/Uk+tc8aGo+KwF6wQt629tiJAdSsjXUSBI03pgQ2k6+dc2tSZGAfQz0+FrIyfh7S5S0SNFMeVDz95tBmJML48h6Uaripwubw+tVHYDhP6RjUEaIM394kKn+dl9JrfBrYkzkcTxBqBRa280rsbwO0/urAzi7YQJdYr+rJabvdMzmPvJM6fKp/tI46uAw3uMPpevLDP+0lvYtPIsdB/ePKl9nOM2kt3sSx/Uqb7q/IqLhRY5FyAqgjkw61j/artI2Ju3LrmXuHYawP2VHgAAPrT6qL5pxQ7EZYPYm0rNl33JNVuJwRXbUVb2cMduZ1NSUwgGrfLr/SpqTD0AgyDSQs0Z2+y2HfCYi8We3ctQQAQVaQYBBEjVTz50MWLOnL1IH21RMhBAB7wyGHFJdZIMagiTI1gjcEa7b704w8SKavsYM6852rObGdJUsOhIPhOqny5VH95BIIJ11gcuk1NxlsznXWRqI302NV+FJ9641AKrAO+7T9asSEy1wHDEvrcuXGhLQzGB8Tn4F8Jbr0OhMVnLHU1o1y7kwt4/xA8+StG/jWc007XRRb7sIqBZiZ5RF2H4M2JxORbTXYWWVIzZZWSJ0Hn40O1qnsJu27N3FX7rZQLaoDDHVmzH4QY0WhotlcESVLZdYntrwBcNg2dcJcskEKXuXUYnMCAoRSYnefCinsLjy+DtZtwgB9NPuqB7R+NWcTatWLbM4z+9ec3wgFU1YzqW/y0z2ExMM1s7SYnxEj6hqHHFqiBj0h4Csi1jTB3H3+8oO05CYq5/MD8wDWudj+ylqxg7NyXFy6iXG3YZmAbZVJA1HyFYx2pwjHFXZ1adpju8iK0vBe0+yqIhvCECr37LLAAg/AI0AHOi5hFJRrr212iYCLXqHzPvKj2u4Q2sTbd7rXDdRoUgAW0UgKqncySxk9T5V5g+DWEwwuXLalssknXcTsdKHfaH2hPEMZbNl1uKqpbUopUEsxJ0YkiM2p/CrTtvjzZwyWgdSFDeoP3KaxxNclUCk7fpHsDhkqVGdgD0/SBlvFBsUrkd03NugMgfLSjjhfB7b43JdQOps3CAfApBkbGJrOM2k9NfUa0dY663/DXrZKsVYSCQeXMedI0nZKysPP2nc4hSHJNuwk32hdnrVmzYuJ7wlmZcrXGdQIkZc5JG3Wgu0CWCqBJP5MRRDxbi12/bW3iLjMEYspgTqI1MEk61DwOE90PeNJY6KvPwEda0xZNRgx7W+pi/DsQKdBlG97x/jLrasLaB1+3rTXY7gJuqr+5e8C5lVIBiIXUkftTt+5UHiNi6A9y4DJHmByABHjWh+zDGWbeEtl7yWpYqpZ/dzlJJAJgE5nbTwrbAlqTFrbRbiAVkUXvfX+IG9vMGlhlt2rWIsZlzOl4iZkgFYnu6bzyNDVhQq5jvyou9qvERf4lcKkMq5EBBkEKoJgjcZiaGCwCkkDugn5U/Wcu1z2E5lNQosJ5hyFnNvz8+lLe8Nxqfs/rTNkHKJImPM/0k9a9ddPAVjNYi/xbLbuWgsi5GY7kaiI8d/mOlUl66Cd/wA8toqfxuz7u6Vk6BTH8RRSft+lQTckmfqJPzisTveQsTv0hXirjDNvpyioyY0NpI9QR9tErWQw1APnUO92etnXWaq01zSBg8acmWdVJG3TTSonvCMQpJ1ZSPlqKcxNqL7Ad0nXbQ6a6eYn1pq9hGzowg5TrpGh0P2j61LQr3F5L4vhc9m4WuhLdsZysw1xz3bcCNQCdfP1AOtEnaq3IB/d+wz+AoaqxfqZiRZjNB7VdiLNvDW3w2sqHknMXDKDv9gFBVnDXfctdXMLasqsQSNWBjTnt/mHWi3sh2h/UG1dMradchJ+EXCQJ/hW5lPkzeFV/aHiyrafDoFH61iQFIhSc5U+IfTTkorNSwOUxqoiFQ4lLh7joocMQWJHWQI6+JNEXZDtIyYpM5EN3Sdtf2Z9dPWqHHCLVkeB+oB++oyGNRuNqbrpbweQ9rxGiRmFS2oJmle0fDRkvbA6Ext0/D1oBvY3+MGf3Ry6dBWl4RhxHhrA/Hlg+DrqPuPrWRtbIJBEEEgjxGhpfD1CFyHpN8XQU1OZ3hr7PF99ifhhLQzep0H3mvPaHxbNihbGyiT5n+n21d9gsIMNgbmIfTPLT0RQfwn1rN+IYxrl9rjSCzTB6Hb6VmfxHJPTSMU7UEUDqbyysqWgDcwAPE6CtDNorgbROpQj5RBNBfZfDZ7wnZRJ9e798+lF2IxAyLbOeJWNdQSAd+e7D0FKlWDAjprOtVdXBRu1vnINzhdy7F5CF9zLKrbP1DdARt09dJNosx946gMRsDovgD99PjFErlGi/bG3pIJ8oprEXoFPUgW8bbzhV7J+Gm3WVfafGkWo2k/Re99oFVQxmfAYZJ+G7f06klD8oefQU12qxRhRyOb6Zfxqt4RdLAJvlZm/xBB/7K2OsXGolq+wjrScUwCwTE/P0HOk3bkHKNTvS/0IMcxkno23yq7w7R20VI2P2/7U5hSpu21aYLqD8xpUcHINNJ3HL0/3qJgsf/xNrmodftGv56VR2kndqWnF3SSN15bwq1UlQddR8z+TUzjeIzYi6TtnaI8DH3VCz9SRHnWUEzRcJjFdQykEGpqnSs94Jxg2yAT3TuOnj40b4fEgjf8ACpaaSFx7DEgFAJ2Osab79ajWi+ZVaCSQoM7zpqPvq7voHUqeYpOC4Pa92wJIdYKxsABqR4gwaBmyi81pLnIWUfa3h7pbYETsdPOaB61DjWMLWH95AZEYNpBaBG3KSN6y6pSYkaw8QgVhaeg1zOSZJJJ5mvKcw8Z1kSJEjqJ1rWLQm7a2sIiWFw1x7pAbOWyQICAQEJ313PKh6y015j8QHuFlUIvJRyH3+dNWG1oi5fVt5WULos032TN/4gE939X3fE55PyH0rzjHYe02NzFoW4ZyDctu2vIeWsk0P9leJNh1u3l2BsqQRp3n1n+6rfOjpcX7xtoe3de0SDOoOp9beU+c0o91YkTo0FR0CtInbxvd4BkQhR3FjqMwlR05egNZawFwliwUhV5bwAI7o8N6Me2/FjdS6gAC2r1tBHNslwtrzgiPSgxtBNaUlstphXYcyGHYxYLGNyB6AEn7aIsRhg7QOWv1oa7I4qUYTsft/rNEODxQ73nRqvhmdVyahMduKEFUmP4ktvK1z4Syg77TrtrtO1TMdiwNTJA8h9ZqfwjsCMYRdxJYCO7YHdCA6jM0yWIIJjaYnSidxTFzApUWqtZYIdr+KYfEC0uGtqCCxbKbhEGIH6zbaq7BcNyqZJk7x+da1jtl7O7VrBpfwtsJ7gFbygalCSy3TzJGaCTy8FrNL2JCiohDC8EpyzlibF5V0IAHWD9enrTl3GRsJHWah2sQ1wyIA6x+NPjDCddfp9BWglTipYSxiq24htuGU7EEHxGv3VcZQBoBVZjcQCY6VRkjN7GqWclTqSZnXrG1RXuqf2Y/vGuxC7HqNPs+6mtDvvWdpdo9h0U/Efz51e8H40LbZGModiJOQ/8Ax8KqsRgkVVi4HJ5AHQjeZ/DWmkUyFG5IEeJPSr0Ossi2k0a31kEbyNvOpCmKrsJYFtAq6ACIqQ93p/uaAi8sGxuJA4+M9u6dT3Br5H7eVZ4+5rROKr+quD+HwHTrWdudT51agAWhVHLm5ngrga8pSb0UznMtLsOVIIMbj5iD9DThXxFIezRFZQMfFzSJNW1rtZiLZuMrLmuZZOUaFRlDDkDHPwqizV7cahIB3hKxXYxy5eJkkySZPietMtcMedeHauKVdoMueyVw+9ZR+0h+YII++ivC39T4j6j8mgjgOI93iEJ0EwfUR9pFGLqVuKw+Fjr4E6T6zViUY/i0GU/Tz5eFaFwDiAvLbZRqQJ1Ekch5T3id/lWY46+y90xHI8yKO/ZpBw+bc57iz0Ay6DwrOqma03oVjTvNBwzlAZbMGEEEDKR5fTWgHCezHDLiHu3SLlsMTatEd1QdYefig6AbQBMzFGbXI0IMfnpqKrsa+QSSPDX8zQrcaQGNzczGu2Drax2IVAAouGANAJAaAOQ71UhxXOpfbW9OOxB/iH+lao2uVveBJF/HmImmFEyeugpkamp2CSWB/ZXbxqpInGYcwIGxI9fT1qNlA0I1Hj/SrTD8XNstABMncA7z12ImahXr5YzA9BA+VDrm20h6Zd9Z6FEeOw/3mrLg+AOcMR8ImBG50Gs68/pUEOF2hv5hz15bH1miPhDsUDN8Ta7QI5ADYCIqNeULWlmjSKVa11/PiabczTi6elDJKvtHc/4a54kf6hQLRr2iBOHjqyj60GOhBg0UqeVy12WpWCtycp0nmZ084qSTl8pFO3bzuNTIGvIACpP6KqAEqTrzHdI22gHelNlJRbhISSDlIYroTIHSYPkKmcE6QhTa1ztKmNa8bensVYCsQrBxyIBEjyOopIskxANXBAM5QOsUq1dZToY033r0ZBbJ7xckRyUDn5k/KvCBvt+etELEStohmM5uczNGuCxWa2CddAZ+tC/C/c+9T30+7BBaNyOmu/L0mjrEcSwLzbwqO1y6QFOqIG0GgbU+IAjxFUTaS15DxRV13HUa7UY+zf8A8NcX926x+a2zVHb7IXkMkoUIkvquXlBWOXX7Iq89n10RiAGVgt4CV2PcSYPPX7KpiCJBDdLsiaqOP3BlGn7Q6aDwqctyCR12qr40ZtnwoBLmedqOwd+/iWu2chVwpOZgpVsoBEc9pkdarR7L8Ru1yyvq5P8ApFalhzTeOAK7/XarvKmP4HgdgwWvzPKMh/zTTvEsGCAmHtXW1+JVYiPOI1rW8NggRJHr+dqkjCqOQ+VVml2mHJ2TxZOmHuecQD6k1XY21csu1twUZdCpjTn99fQfdHSso9qWBnGhlyjNaQnUDUFl+xRVhixtJaDmHsliqwRrJ6RzP3fKitLcAAbAQANBHnQ86/o+JUMZUqFJnrufCG5dKLlwTBS3Tl1oDVU2PSbCi2to1bWKVcaFNQLPGkbNuMszMeXI61H4xxJDZcBtWGUaHn5+FGBeZTztACbSqNSXGnoao/7M+LMO8D8IBnxggRA9a9w94oFVzNstI55fHzj76scQ+R81u8DaiYRoYeajWZ6/MVZYrpKC31vKq7gVU5lBIGsNEx46fdS3JkRKkx3Y+UKNvLSrgcUd7ALhWcElCQJjkfqdedVljDsWzjMtxdZAk6ftVKbM19LWkdQttd57a3gMJIIysoHmFMtl22NLfB54yDdtF1JGm5MRU5rQYK1wqZBJyDK4PKRl9a63giyZhHcG/dDayfXblS71VXW+sdoYOtVsVXTz2lfawirqV3MMNcwA6SIFe3+4qEmM2aMgGaJg5mkDwp170zmPe0AMkAR1AHSvWtQCoWUk96CIJ5oSOfTw9a1Wzga6/e0Xqq9MlWH8Svw9rO2g9ACSfGBMVKu4bclGWBpA1J6kk12FBUOiMDmgNJK7bQfumr/gmBUOL124CEEe6Qly2kQ0iPQD5UFauKep/wDT9/pLo0DV0H9ff6wYv8NKzl7wAEka6nXXKTA/CohWCNSCOm80QPjCXbe0haVSSpMHSQD9lNXsOl7M4BVmYZcqwscycz1sHYDUaTIqOkqcTxO7cWHu3HXkGdiB45Sa0z2QH/hrwHK4J9UH4UBW+ENnKaEjNqmVhIBJEjmQNBRt7JWa3cuq4yrdClM3dzFZnKDvAblULqRoZArbzRCMw/P21WcXuxbadgDJirTFsqDM7Kg17xIUfM6UI9ou3GDW06++W48Hu2+9J5ajuj51QlS2wGLVkDDUEAiNZnX76cuMzmMhC85iT4VjHDe0+Jw4y2rrAfuwGWfDNP061Oudu8a29wxzhFGnPltRZJU1x8YF0Gp201pm7egTcYIOhIHzNY9f7SYpoPvroVpiIWY0I7keHzqBis8/rJJOsMSWjqZ1FTKO8uazje12Gt6e+U/ynMT6jSsx7XcWXFYk3FEDKq6iCYnUj1+lVuU5d9POkwKsC0qTWstfYF2C90946kgdYGtWWH7TfqhZve8OQR3CBmHIFpBiIHpXV1ZZQZorESmxvEQzH3aC2kABRyjnPWrN8LkUe+tuy6a51X/TJrq6qZyCqdDIFBu0dNzCr8WHeNpF2R9fwp25gkDA2kCyQveYuTJiBsBvzFdXVtywtzr8zADZv6nY3A+7dxcBDgAKVIM9ZkbU0oZ2GgBiNAASB1Irq6uYa7ugJ7Tv4TB0gA5Fz5y9wPZ/MAWlYInUEMOe2qmPMeVeYvhS2iTBcmYGyKNYnXMx8tPGurq5gqsWnVubykvIHbvaeQ2HpSHshGGUi4uhhhzHga6urpAkTOrQSp+YR7DcOa6VW2SXZjIhVCjcRr515geDK11bQ0LTLnvFQJJgczpXV1MLXdke/QXH1nm6+HSnXCLtcftPLloIywWuWyyqUuQTrpodh6U/c4cTdvWw5/UySBoGQbkdDBEg9dDyrq6o7Gmxy9v3H8yKodRfy+oP8SF/boGilrayCSCZJXaIH20xxrtP746W100DN3my8hPhrXV1MMils1tYqHYC19JHwmFY2mvXCWtq2ULmjvsGjrERPpVYz11dR9IAknBW82nPlUqxmzhYzNIA7xGvSRFdXUZ/JeQfmhPax9le4VBdFzNC6ZtmgmJIkanehvHtzXVWJ70kz1nMJmurqUoUwpzDraMVnLaHpIa2xqZ28KQBXV1OERef/9k="/>
          <p:cNvSpPr>
            <a:spLocks noChangeAspect="1" noChangeArrowheads="1"/>
          </p:cNvSpPr>
          <p:nvPr/>
        </p:nvSpPr>
        <p:spPr bwMode="auto">
          <a:xfrm>
            <a:off x="88900" y="-738188"/>
            <a:ext cx="1285875" cy="1552576"/>
          </a:xfrm>
          <a:prstGeom prst="rect">
            <a:avLst/>
          </a:prstGeom>
          <a:noFill/>
          <a:ln w="9525">
            <a:noFill/>
            <a:miter lim="800000"/>
            <a:headEnd/>
            <a:tailEnd/>
          </a:ln>
        </p:spPr>
        <p:txBody>
          <a:bodyPr/>
          <a:lstStyle/>
          <a:p>
            <a:endParaRPr lang="en-US" dirty="0"/>
          </a:p>
        </p:txBody>
      </p:sp>
      <p:sp>
        <p:nvSpPr>
          <p:cNvPr id="4099" name="AutoShape 19" descr="data:image/jpg;base64,/9j/4AAQSkZJRgABAQAAAQABAAD/2wCEAAkGBhQSERUUExQVFBUWGBcZGRgYFxsYGBkYGhwXGBgYGhcYHCYfGBojGhQaHy8gIycpLCwsFx8xNTAqNSYrLCkBCQoKDgwOGg8PGiwkHyQsLCwsLTQsLywsLCwsLCosLCwsLCwsLCwsLCwsLCwsLCksLCwsLCwsLCwsLCwsLCwsLP/AABEIAPcAzAMBIgACEQEDEQH/xAAcAAABBQEBAQAAAAAAAAAAAAAGAgMEBQcAAQj/xABIEAACAQIEAwUFBAcGAwgDAAABAhEAAwQSITEFQVEGImFxgQcTMpGhscHR8BQjQlJicuEVgpKisvEkJVMWMzRDg8LS0wiTw//EABoBAAIDAQEAAAAAAAAAAAAAAAIEAAEDBQb/xAAzEQACAQIEBAQEBgIDAAAAAAABAgADEQQSITEFE0FRImGBsTSRofAjMnHB0fEUQyRC4f/aAAwDAQACEQMRAD8AHSlehaVFdlrjzpxvlXhA5044pMVV4Qjcb+NIYfWn4pLrVXhgSPkikXAKfKUgipeXaR2WkOKfIpsipeS0YIpthT7LTTLWgMzIjBFeAUsivIowYBE9FKArgKWoqXlgRQ2p5aQq06tATDEVbFPLpymkKKdUUMKet0ia5U5ivZ3pUVUhnmTfxrwiD4GlgUqauDGiOnOvCD4U4aTFXeDJWQHauTxpYMRtM8qcFskNA/M0EkjusUiKeCd0+ld7uIOnPnVXhCMZZpJFOqKWqKTq2WdR3SfTTarSm1RsiC5ls601zObCRCKbIqybCof/ADVB/lf7lpv9DXT9bb8ZF3/66YOAxI/1t8piMdhj/wBx85W5aQwqxbAryu2z/wDsH/8AOkNgpmLluOmaP9QFD/iYgf62+Rh/5VA7OvzErXWmmWrNuGt+9aP/AKtsfa1Nf2XcI+EeEOh+xqrk1V3U/Iy+dSOzD5iVpt0mKnPwy9/0rh8lJ+ymLmFdRLKw/mUr9oqWI3Elwdo3FLinsNg7lwZkRmA0JA0nePOCKkpwa9I/VPH8pqWPaVde8ioKcUVKt8Ivf9K5/gb8Kd/sm7/0rn+BvwobHtDBXvIqrTqLT6cKu/8ATuf4G/CljAXR/wCXc/wN+FCQYVxGAtKC062Fb91h5qfwrwWjzEVWskTlryKUlKa2R+NSCY0RXgWnW8a5Z5UQgx9cp2EHlrPzr1zDnwNNASam3LOcSIDcwTE+ImhMqM++MkxMzI8Pzzppo5TpyPL8alC+Qpzd7UDfYGeY8qasKDcAG0/T/agMMRkroOh1PzpVhBOnQb+teq4jKwMciNx8+VLwqiTHhvvzrp8I+MX19jOfxb4RvT3E426ba3UopSSle4JnihI3utduVePa8OlSMmtNX7ygwWUHoWAP1oL2hxtrQpBsCpRWuWySYAJPQCT8hRXkkI4YVDx4yiJOVtxOmmxjqJPzq2Nuq3i+mWRO+nyrn8UP/Fb09xOhwv4pfX2MmdjrANy5rMKPqT18qLP0UUPdirMNdI/hA8pf8+lEwxCZsudc37uYZvlM15BTpGuIC+Ib09hEDCjpSLiW1IDMqk7AkCfKd6b7QY1rNhmtx7xiESds7GAT5an0oCX2bYi9Ny5cDXCZOZiSfWN6PMBuYWD4c+JBZdtpoy4Regp0YYUD9iL13C4o4O62ZGBKc8rAFoB5KQDp1A8Z0ILWl+0UxGGag5RpV8Vx1rD2zdutkUc+ZPIAczQFi/a02b9VZ7s7u5kjyXQfM0R9u+GC9dwaOT7svczCYkgJGvlNNYjsbglQhkVTrlGaG8Y1kijDAbzoYPAipT5hlfZ7Z2sYFTW3cn4WaQRBkq3M+EA07ctx0PSKCsfwU28UBbBAzKVjXSRr15H5UeW4zQDsDB8aWxIsQR1nWwqctSg6GMtbIGq0p0bTLMQNtq6InXfSOfrSreEkTIHnS0ajuTLbDc3JE+AjT1n6U42ESDleWXUiNCOeU84r2zdUBrTzlDGGG6naY5g0h8iA5WLkgjbKAOe51PKqgiU/GMXet+7KW3dWdc0CQQNSkz8R3HkfGrqxBtsyLB7s65iAZnblynxoQ7R8Ta7ctLcK27SkZSjZ40EsY/a706gbiiThV0X1BtscoWMzaGFEFm84n1itKiWQGDTfMxElFcqJABLzqQDzgDWnrVkAyBEjUdCCwI+Y+tNRA7jTl1grHmV1P5E8qe4e5Ig7DY+ZM/X7ab4R8Wvr7GKcW+Eb09xPStdkp4rrXFa9wZ4kQT7a8UazaAQ5WdiJG4AGsHkdQKDcN2exN1c62nYHnG/3mjjtv2euXRYfRULlR1MsikgeEj69Ku+D8Z90DaNogKCMwM/CCdBHQb15fiWIPNIXW09fwrCBqIZtL/WAvZPF3bN/9HuhlDAwrcm3BHgYIo9wmJa02dNGAaD0kFZ89dPGg7tZiHusl+0jW2tFtSQdAJmY128RrVn2b7TJftn3hVGSM8mFg6Z9dh1H4inuHYkPTyPObxPCNTq56e2n9w07ZYULicwEe8RXP8xkH5lZ9aEOLg6BSATOnM+Ve9u/ajau4j/hkLqihM7yA0FjKrvGvMg+FCP/AGpxF5wVth8usKrHnMmCTyrHE11qYTlDfT6GbYfDtTxfNP5dfqIrinaW5aV7FpioJGdgYJie6DyXva9fnQ0GpzEuS7EiCSSR08KapBFCraPObsT3mhcC7UviME9m6c12y1p1ZplkzqO8eoYgTzDetENrjGJyZZRWnLmjQ6Zo1O+ooL9mWA99ibiH4TYcN6lAPXNB9KKcNkm7mKiHYFs2gK91o2nVTBnblS1VRmjvDnVc9MfrPbWEb9MtuTNxAToP2vhiBy721aEBWa8Q4wcPcs4mCttbgXxZGnOY8Rt5VoOB4hbvJntuHU8x943HrVDYTl8Y1cWHr+spe2fDxdFjN8IuGfMo0fYfpUDA4G3cCTJUKoB133IGzb0TcXtq1i5mMAKWn90p3w3oVBoX7N8VW7aQW0d2EQvehDqIk90RB1/CiN7XjPCqy8ooRqDFC6lu+5IhsmVdJMEyZ16AmmfcH3gWe8efidRHht86Im7HMZxF26tlEDNduGMqpBlFkHrv98UO4HiSYm2b1hpKwrD9pYkZsu4VgAQfEjrS1VWsD0nQ5gLZRHGtnVbm4UsDzEa6xygVW8Mxy4iyjyBoQRB5Mfuil8W4oFDnMlt2U5c20kQTHMnUR1NDnCsTft2bYa3eIIlDbtqylZI1P70gyDrQpTJW8E1AGsYZ2LCi37xwWliqrMAkakkjWk425bt2WvkZQmhRjpmOqwTyIB0PMc5p02XW3kZTAObQiV5GRrofEVUdquMsuGcBB3vdqpKhwgTwPVZEwdz10BBmYCUzWUmZxcxBZi3MmToAOpiNq0DsdxJXsOhYZoC+A1DDxjQiaz60Om+/560RdjMLnxERPdYrJiSNdJ3aJ0roV0DIfKJ0HKuPOHoygWwILAmSOhiBPM7/ADpzBJlGWZO5HSeXnpSsLfRnUZFTvLBEzuNG6z1/2pnBgqzA7iJ9M1Bwj4xPX2MLi3wj+nuJIY1J4bjPdXVfKHymcp56EdD1oY472vtYZ8hDO8TCxpO0k9aF8f7Qr7f90FtDr8TfM6fSvW18TSQFWN/KeUw+FrOQ6iw7zWPa9xZAlqzkzXpF4QdVtqe/oBqDl+gjnQl+nSgZLkKFgFVDQSIIMkb9aCeEdrLo4hbxWId7pzAOzksSh7rDXoCSB4VpfbnsbhMPbbFJcbDqxAYIxCMW2KqAYnUwNImvNPRDjMOk9hh65p6XgF2w4xNtLWZWaO9GkaiJjcwsVVdkOzpxuJW1myr8Tt0UEbeJJAH9KR2m4etm6AklSiEMQRmkSTrrz50Rey8D3t9H3KLI2JWSGH+YUJU00IEDPzat2hsfZXw7FYdv0UutwaLdlyrN173ddT1TToaLOx/Zo8PwC2ra2/fkBrjEkKzneWAzEKDAGm3KTScDjG0M2Lam4bVpXuZLl51jMLQPd3OUDnp8M1N7R8YsLZLvcZLVtGe8LbReIUAZBrKFmdAdiNpEzS2V2FjtGDywSR0gj7Q+yAxeFuXWtomKtAsHtmRdVRJUyA2wMA6ggQSCawyxhGdgqjVtunnPSvoWzxa02DN+01xsO1o3U96ZdMpuLcts0mYa0YMnesN4bhLqKl5rbi0xKq5U5SeYB57H5GtqeZQV7bTGqFYqR13lrYvtgsLcVHE3NGZdGbSAuaZCiSdIJqk4V2ivYc/qyvPRlDAT0kaVNxljMtxTuBmH93U/5SaoK1prp4tZgxCtdBaTuK8bvYlgbzlo2GgUeSiAKIuz/EGt2kcMUYSJBg6EgCZ9IoQFGWFwuVFTmAB6xJ+pq6iAi0iPYknrCDH9qL9zD3LRKnOuXMRDAHecuhkSNudaN2J9nxsYfDB2IulS17+FCSyW1HUMx16s/KBWI8SxhVSBvsPPYfU19E9pO0f6Dw25i3j3otgIDzusAqgDpn1PgDUVLCxgDKpugtMl9uXbz3t3+z8OYs2CPekH47o/Z8VQ/Np/dBrKsNiXtsGRmRhsVJBHqKRdulmLMSSSSSdyTqSfGa8o7SryxxnH7t7L71s+QQpOkCZO25PMnWibs722NiyEKzqTOcjpygxp0oIilK1A1JSLWl52BuDNkw9ruG4CQysPIz9+8iqLtjiiltgqSrRm3AAIkLm8Ty6A7bgh90WUTcBbcIZ5+O2ag/2lX2Bs29ly5o5lsqgk+mnhr1rmUReoI9WNkMELVwR0PL5RvVtwHHi3eQmZkFcp7wMjz1ifnVOtrTQdOcT86kWLgBBcExyJjnOhj7q6TAETnjQgzUrVokSSYG5IIM+W8+FSWxgZixEEKMzbTE6kctKDMf7QYyratghSSS50YmP2RGkACmOIe0F71p0a2M7IVDLoIbQ6RyExWPDlajiFqONNfYxjiNq2Hamu+nuIN8fx4v4i5cWYY6TvAAA+gqCKTRT2a7LretLiC0hLpV18MqlCI8SZpqrU3dplRpXsiybw3sReuWg4UARqG31B28dvKK9vdqb9nB4nAYnMe6os59Sq50JHiMoMdCPARoHD3v2DqA1krtuW3iNBEeZ+6s97eYe7ci9cCrAJAHNSyARrrGYfnZWg7Zt950MTSAS4G0b4236RwvD3yO/acWWPMiHg/JE9fOk9iuzGMdlxOHyAAkd94DDZlgAmKl8LthuAYqd0vIR/itD/ANxqf7M+2lixb9xiGyCTlY7QdSCeWs60xWLW0idEKW8RtDDtZ2S/TcNbUsbV60ztaI7ylnCl0bUQM1tTnG2uhmsv4X2Sxl+6lpsNf/7ybjsHUQxXNmLd0aAmRqfHStbxL5f11lzftgTAOZlHgF+MeWvhzpmx7TMOUkMW8FBOvTaKUFVlFjHf8YVX8N79pfpgcLaw36MUU2kXItvWCJzRqZYliSddST1ihD2rY2MItohFJdciLGgU6kAbAbadaT/2wz4e9jjZY27Ji2CdWbMEztGiqGYAbyQ37tZNxjtFexNxrl1pLaRyVeSr0FFTpEnM0CrWVVKqPKTV4ikqSdRoR15fZVJiLWV2A1AJg9RyPyq+4b2Lv37fvAuRBzO/nH41UcR4c1l8rUwjrfKDFGpvlzEaR3gmEz3ROy94+mw9TFFbnLr4TVdwHB5Lcnd4Y/y/sj7/AFqZj7sjvaL0/aPpyFaGYXjfZ3B/pHEsJaMQ1+3IO2VTmYfIGjL/APIntKXvWcEp7ttfev0LvIQf3Uk/+pQh2Du/85wR2m8PSZAFV/tG4x+lcTxV0GQbrKv8tuLa/RAfWpLg2K9rq41JJ7FeEUsV5FXJNfvgKxA2BNBfbPFvcuIGKd0RoO9l0gsTzkHn10HMvcjU7x9TQZ22cm5bXQ9zMR4kxv1hR9K5eGHjjmIPhlPYtA90kjXp57R+daav5hKdYJnfnHl5eFctwrBnQDn+fGk4W4MzNGwOh1k7CfnXQA1iQj/DcIHdUCNddtwDEetFmI9lrqgc3RqshRJgxoJ/pUrsh2QebyBouqdHEjoRA0PM0SYtcStg21ul2zhQzQxjKSygkbSvj0mlalYk2U2nSo4cWuwvMXv2iGOkQSD4Giz2e4G7duPkJyog7skBjOZQRtyb50PcZtFL11W1IfXz5/bRr7KMSLaYlzuMny1/Gt6uqGLURaoBDazczBiuZsq/DmCPbPTVTp+dayrtZxkXrlu2rFhbBVm/ZzNuFj9kQNecUQ9ueL3LigQUXXwLbT6d4VnLjU+dSlQKotU+k1xNe96Y9YdcAT/kOP6+9tyPI24++g3C4Bn6KOp/Ab0T8GxP/K+Ir44Y9dS8H6il9h+H28Rei4O4gA1OWW/p99aV2yjSYUEDtYwg7MqnCrXvLiC9+kFFALsCmWSXUKmkz4nTSrnH9mLGLcXsOty21xZY2rwAcETJm3nMiTISd5J5WfHuymGW0GhWYr3SWkrpsJOnpVp7FuJG7Zv2yNLdwqDEaiJ281PzrnqKzaBvoPSP1eXSGZfcwe49YycIxNhWw6WktCLdsk3CVZGBY3IJjLrAB67msg7OcN9/fVBAOpBPh4c6+nu2nZhXweKyAS1i6ACJg5SZB8xXy9wDHG1fRwpeDqo3I8KvDLiFpsK299NelvSKlqbVVKjTSalw7FYhE933WXNlIhQSROmYg5QRpOU6jfYUF9qOEv8ApCi4RPOB5QNBuYbpsaM8JibZsAhlMsT3c5u+UBt+Xw0K8Xvs+JzEFQDEHXYHfxliPnR0iMwjWIF6ZtcyRaXTb+lVeOI1NWDsQNPyKqeIqcvXUD/envOcgC5tGOC8WaxirOIS3nNpswB0BYTGvgSDVde4c+p3PPr51pXZr2e+8dGb4AGLajeNBHrr0NSe0HZa1Ys5lI7p1G4iAOXl9aV5rEzpHDKq6zIorql8UdSwKiBAHmQBJqIKaBuIgRYxS1xFclKNSSam7gEg7Ggbta49/wB185iIj4d9B13nzNEPFuMBA4B740/l0mT5aaUIYXAE999Z18TM6n5Ujh0I8RjFU5vCJFXDvc2BP2AV4bL2zqpGnMdaOOEcM0krp46TUriXCFZTI5fOJprNrB5Wmkidge0wDZLzwWhQ7HXmAMx5xoJ6Ci/tLjv0dEuMTIkkhlh9DlAULIbxkwJrK8IPc4hAAHKgjvbZoMH0MfKoWPxDl2zsW1O50E9By0NZNh7tm6GbLiiqZesbxmJ94Sx1ZiSx6kk0Q+zy/GJZCdHTbqVIP2TQsQOVW3ZPGrZxlm45hFbvaTpBB0G51rZgSpAi9NsrgmFvtHxs3lTSFtlo/mI+5B86FeyvBmxN/Kts3IjuLEtJAgE6AxOp6Uvj3Ezfu3bp0zkkDoNAB6KAPSrrsSLuHVrit7tmKlWAlxlD7A6Cc/MToNqfymmKdPsL+sUr11GZ2O8vO0PYo2sFedcE1jIAXuPiUaBtAtqdZJ9Kb7FCziUYshWQvvSpK98CC0g7MFBI0EzTlvEm+8X3e4Cw+MltSTqFJgbmI60Q4DhqWlvNbhSGOkaMuxU+h+lJ4x2IAM24bVWoSRtGzw5Hyhs0KrFQCVghm0ERplPLw6Uf9gOArhsOrQA94tdMD98AhT5LHrQLjuIDuBC0gKne1jOYMQTJidTrFP8AEO0eIwVyyLN1jbRcxsuZTLOXLmPejTTXu8ulK0T4rWJnQxrKEuSAOs0btjxcYfB3bmhIGUA8yxygfWfSsBt4a3bSLaACNxvqIBJ3MEg0S+0T2j/pYWxatlLcqzF/jLAGAIMBRJ15xy5iuAxBJQHYkD15fWl8US1QDoJ1eHUxSwrvbxMNDvoRpaW/BrQsQJ0ylvwE+IqDZIa6XMbmPx+0+tL425QhOZXT1MVCS7lgUvWuVt3jHDVAcuem338pOxlhYzDQ1S4lMxAI0LJ/qFWpvSpqnxDaGTA86ZwLMVKE7bRDjlJFqrVUWvv6TQsLhrdp7iC5oUGZRMGTqDJ0gCIH7x6UjtDwC0cLcIuOMqsFyOygExuoaCNoGw161H7K9qiLavcGUspknui4ASoYacyDr4VLu++xs27NohWPxEQI2kTqxPX61obg2mJZCt7C0zv2iYfD2r1uzhwB7u2vvCObnXXU96IJ/moVBqy7T4EWcXeRWDqtxgGGx15etVlOAWE5Ttma8Ulesa8Q0ljVwZaXGe5cbOZ1ljyPpV3h7YOSfhJH36fMfU1Ew/DyNtTuJ3M7z41LtIVgD4Sw9Dt99Z9JqotCizcqHxLG6QN9qRbxfd/PhVfcuEtJ/Z18PL5E1U0O0qL+EYXy+Ulc0aRyBB39PlVPjbwZ7hGoJ09NPsFEuLxAyGN4gn+LUED1P0oQFbdPvyi53nGl2D3hTdKCzPgJ+oH31FNiDBOsnYQ+8uqIkaeuoortXyBH586DcHdKEspgqJB9R+NaHjez11La3Ape2wBkCcs7q0ageNNJVzHxHUzm42ixGYDQSPgcVlaeYgieoP8AStK/s9Lig6oSSCQdCAxFZThpzQeen30a8K7Q5rSqtq+2TRiqZgDO2/iD61jiqL1AMgvNuFVUpswY2l3/AGJaRlaSzZpknQQCxPTZd6Bu0vGPe32MyB3RG2VSYq9452mUIFUOGZWkOhQgEZZ18yKBC8/n886rDUGTVxYy+J4hahFNDcbmSmuKyvIGfuZD0OcAgctQxP8AdpnGYZ7LLOmzCDOo/IpOFZc6qTuVj7Z+lTu0Nh71xFtiWgwPL+lL4ilzK9k3IP7zqcMxD0cNap+UHTfbTbyjGL4k1+5neNgABoAB/Uk+tc8aGo+KwF6wQt629tiJAdSsjXUSBI03pgQ2k6+dc2tSZGAfQz0+FrIyfh7S5S0SNFMeVDz95tBmJML48h6Uaripwubw+tVHYDhP6RjUEaIM394kKn+dl9JrfBrYkzkcTxBqBRa280rsbwO0/urAzi7YQJdYr+rJabvdMzmPvJM6fKp/tI46uAw3uMPpevLDP+0lvYtPIsdB/ePKl9nOM2kt3sSx/Uqb7q/IqLhRY5FyAqgjkw61j/artI2Ju3LrmXuHYawP2VHgAAPrT6qL5pxQ7EZYPYm0rNl33JNVuJwRXbUVb2cMduZ1NSUwgGrfLr/SpqTD0AgyDSQs0Z2+y2HfCYi8We3ctQQAQVaQYBBEjVTz50MWLOnL1IH21RMhBAB7wyGHFJdZIMagiTI1gjcEa7b704w8SKavsYM6852rObGdJUsOhIPhOqny5VH95BIIJ11gcuk1NxlsznXWRqI302NV+FJ9641AKrAO+7T9asSEy1wHDEvrcuXGhLQzGB8Tn4F8Jbr0OhMVnLHU1o1y7kwt4/xA8+StG/jWc007XRRb7sIqBZiZ5RF2H4M2JxORbTXYWWVIzZZWSJ0Hn40O1qnsJu27N3FX7rZQLaoDDHVmzH4QY0WhotlcESVLZdYntrwBcNg2dcJcskEKXuXUYnMCAoRSYnefCinsLjy+DtZtwgB9NPuqB7R+NWcTatWLbM4z+9ec3wgFU1YzqW/y0z2ExMM1s7SYnxEj6hqHHFqiBj0h4Csi1jTB3H3+8oO05CYq5/MD8wDWudj+ylqxg7NyXFy6iXG3YZmAbZVJA1HyFYx2pwjHFXZ1adpju8iK0vBe0+yqIhvCECr37LLAAg/AI0AHOi5hFJRrr212iYCLXqHzPvKj2u4Q2sTbd7rXDdRoUgAW0UgKqncySxk9T5V5g+DWEwwuXLalssknXcTsdKHfaH2hPEMZbNl1uKqpbUopUEsxJ0YkiM2p/CrTtvjzZwyWgdSFDeoP3KaxxNclUCk7fpHsDhkqVGdgD0/SBlvFBsUrkd03NugMgfLSjjhfB7b43JdQOps3CAfApBkbGJrOM2k9NfUa0dY663/DXrZKsVYSCQeXMedI0nZKysPP2nc4hSHJNuwk32hdnrVmzYuJ7wlmZcrXGdQIkZc5JG3Wgu0CWCqBJP5MRRDxbi12/bW3iLjMEYspgTqI1MEk61DwOE90PeNJY6KvPwEda0xZNRgx7W+pi/DsQKdBlG97x/jLrasLaB1+3rTXY7gJuqr+5e8C5lVIBiIXUkftTt+5UHiNi6A9y4DJHmByABHjWh+zDGWbeEtl7yWpYqpZ/dzlJJAJgE5nbTwrbAlqTFrbRbiAVkUXvfX+IG9vMGlhlt2rWIsZlzOl4iZkgFYnu6bzyNDVhQq5jvyou9qvERf4lcKkMq5EBBkEKoJgjcZiaGCwCkkDugn5U/Wcu1z2E5lNQosJ5hyFnNvz8+lLe8Nxqfs/rTNkHKJImPM/0k9a9ddPAVjNYi/xbLbuWgsi5GY7kaiI8d/mOlUl66Cd/wA8toqfxuz7u6Vk6BTH8RRSft+lQTckmfqJPzisTveQsTv0hXirjDNvpyioyY0NpI9QR9tErWQw1APnUO92etnXWaq01zSBg8acmWdVJG3TTSonvCMQpJ1ZSPlqKcxNqL7Ad0nXbQ6a6eYn1pq9hGzowg5TrpGh0P2j61LQr3F5L4vhc9m4WuhLdsZysw1xz3bcCNQCdfP1AOtEnaq3IB/d+wz+AoaqxfqZiRZjNB7VdiLNvDW3w2sqHknMXDKDv9gFBVnDXfctdXMLasqsQSNWBjTnt/mHWi3sh2h/UG1dMradchJ+EXCQJ/hW5lPkzeFV/aHiyrafDoFH61iQFIhSc5U+IfTTkorNSwOUxqoiFQ4lLh7joocMQWJHWQI6+JNEXZDtIyYpM5EN3Sdtf2Z9dPWqHHCLVkeB+oB++oyGNRuNqbrpbweQ9rxGiRmFS2oJmle0fDRkvbA6Ext0/D1oBvY3+MGf3Ry6dBWl4RhxHhrA/Hlg+DrqPuPrWRtbIJBEEEgjxGhpfD1CFyHpN8XQU1OZ3hr7PF99ifhhLQzep0H3mvPaHxbNihbGyiT5n+n21d9gsIMNgbmIfTPLT0RQfwn1rN+IYxrl9rjSCzTB6Hb6VmfxHJPTSMU7UEUDqbyysqWgDcwAPE6CtDNorgbROpQj5RBNBfZfDZ7wnZRJ9e798+lF2IxAyLbOeJWNdQSAd+e7D0FKlWDAjprOtVdXBRu1vnINzhdy7F5CF9zLKrbP1DdARt09dJNosx946gMRsDovgD99PjFErlGi/bG3pIJ8oprEXoFPUgW8bbzhV7J+Gm3WVfafGkWo2k/Re99oFVQxmfAYZJ+G7f06klD8oefQU12qxRhRyOb6Zfxqt4RdLAJvlZm/xBB/7K2OsXGolq+wjrScUwCwTE/P0HOk3bkHKNTvS/0IMcxkno23yq7w7R20VI2P2/7U5hSpu21aYLqD8xpUcHINNJ3HL0/3qJgsf/xNrmodftGv56VR2kndqWnF3SSN15bwq1UlQddR8z+TUzjeIzYi6TtnaI8DH3VCz9SRHnWUEzRcJjFdQykEGpqnSs94Jxg2yAT3TuOnj40b4fEgjf8ACpaaSFx7DEgFAJ2Osab79ajWi+ZVaCSQoM7zpqPvq7voHUqeYpOC4Pa92wJIdYKxsABqR4gwaBmyi81pLnIWUfa3h7pbYETsdPOaB61DjWMLWH95AZEYNpBaBG3KSN6y6pSYkaw8QgVhaeg1zOSZJJJ5mvKcw8Z1kSJEjqJ1rWLQm7a2sIiWFw1x7pAbOWyQICAQEJ313PKh6y015j8QHuFlUIvJRyH3+dNWG1oi5fVt5WULos032TN/4gE939X3fE55PyH0rzjHYe02NzFoW4ZyDctu2vIeWsk0P9leJNh1u3l2BsqQRp3n1n+6rfOjpcX7xtoe3de0SDOoOp9beU+c0o91YkTo0FR0CtInbxvd4BkQhR3FjqMwlR05egNZawFwliwUhV5bwAI7o8N6Me2/FjdS6gAC2r1tBHNslwtrzgiPSgxtBNaUlstphXYcyGHYxYLGNyB6AEn7aIsRhg7QOWv1oa7I4qUYTsft/rNEODxQ73nRqvhmdVyahMduKEFUmP4ktvK1z4Syg77TrtrtO1TMdiwNTJA8h9ZqfwjsCMYRdxJYCO7YHdCA6jM0yWIIJjaYnSidxTFzApUWqtZYIdr+KYfEC0uGtqCCxbKbhEGIH6zbaq7BcNyqZJk7x+da1jtl7O7VrBpfwtsJ7gFbygalCSy3TzJGaCTy8FrNL2JCiohDC8EpyzlibF5V0IAHWD9enrTl3GRsJHWah2sQ1wyIA6x+NPjDCddfp9BWglTipYSxiq24htuGU7EEHxGv3VcZQBoBVZjcQCY6VRkjN7GqWclTqSZnXrG1RXuqf2Y/vGuxC7HqNPs+6mtDvvWdpdo9h0U/Efz51e8H40LbZGModiJOQ/8Ax8KqsRgkVVi4HJ5AHQjeZ/DWmkUyFG5IEeJPSr0Ossi2k0a31kEbyNvOpCmKrsJYFtAq6ACIqQ93p/uaAi8sGxuJA4+M9u6dT3Br5H7eVZ4+5rROKr+quD+HwHTrWdudT51agAWhVHLm5ngrga8pSb0UznMtLsOVIIMbj5iD9DThXxFIezRFZQMfFzSJNW1rtZiLZuMrLmuZZOUaFRlDDkDHPwqizV7cahIB3hKxXYxy5eJkkySZPietMtcMedeHauKVdoMueyVw+9ZR+0h+YII++ivC39T4j6j8mgjgOI93iEJ0EwfUR9pFGLqVuKw+Fjr4E6T6zViUY/i0GU/Tz5eFaFwDiAvLbZRqQJ1Ekch5T3id/lWY46+y90xHI8yKO/ZpBw+bc57iz0Ay6DwrOqma03oVjTvNBwzlAZbMGEEEDKR5fTWgHCezHDLiHu3SLlsMTatEd1QdYefig6AbQBMzFGbXI0IMfnpqKrsa+QSSPDX8zQrcaQGNzczGu2Drax2IVAAouGANAJAaAOQ71UhxXOpfbW9OOxB/iH+lao2uVveBJF/HmImmFEyeugpkamp2CSWB/ZXbxqpInGYcwIGxI9fT1qNlA0I1Hj/SrTD8XNstABMncA7z12ImahXr5YzA9BA+VDrm20h6Zd9Z6FEeOw/3mrLg+AOcMR8ImBG50Gs68/pUEOF2hv5hz15bH1miPhDsUDN8Ta7QI5ADYCIqNeULWlmjSKVa11/PiabczTi6elDJKvtHc/4a54kf6hQLRr2iBOHjqyj60GOhBg0UqeVy12WpWCtycp0nmZ084qSTl8pFO3bzuNTIGvIACpP6KqAEqTrzHdI22gHelNlJRbhISSDlIYroTIHSYPkKmcE6QhTa1ztKmNa8bensVYCsQrBxyIBEjyOopIskxANXBAM5QOsUq1dZToY033r0ZBbJ7xckRyUDn5k/KvCBvt+etELEStohmM5uczNGuCxWa2CddAZ+tC/C/c+9T30+7BBaNyOmu/L0mjrEcSwLzbwqO1y6QFOqIG0GgbU+IAjxFUTaS15DxRV13HUa7UY+zf8A8NcX926x+a2zVHb7IXkMkoUIkvquXlBWOXX7Iq89n10RiAGVgt4CV2PcSYPPX7KpiCJBDdLsiaqOP3BlGn7Q6aDwqctyCR12qr40ZtnwoBLmedqOwd+/iWu2chVwpOZgpVsoBEc9pkdarR7L8Ru1yyvq5P8ApFalhzTeOAK7/XarvKmP4HgdgwWvzPKMh/zTTvEsGCAmHtXW1+JVYiPOI1rW8NggRJHr+dqkjCqOQ+VVml2mHJ2TxZOmHuecQD6k1XY21csu1twUZdCpjTn99fQfdHSso9qWBnGhlyjNaQnUDUFl+xRVhixtJaDmHsliqwRrJ6RzP3fKitLcAAbAQANBHnQ86/o+JUMZUqFJnrufCG5dKLlwTBS3Tl1oDVU2PSbCi2to1bWKVcaFNQLPGkbNuMszMeXI61H4xxJDZcBtWGUaHn5+FGBeZTztACbSqNSXGnoao/7M+LMO8D8IBnxggRA9a9w94oFVzNstI55fHzj76scQ+R81u8DaiYRoYeajWZ6/MVZYrpKC31vKq7gVU5lBIGsNEx46fdS3JkRKkx3Y+UKNvLSrgcUd7ALhWcElCQJjkfqdedVljDsWzjMtxdZAk6ftVKbM19LWkdQttd57a3gMJIIysoHmFMtl22NLfB54yDdtF1JGm5MRU5rQYK1wqZBJyDK4PKRl9a63giyZhHcG/dDayfXblS71VXW+sdoYOtVsVXTz2lfawirqV3MMNcwA6SIFe3+4qEmM2aMgGaJg5mkDwp170zmPe0AMkAR1AHSvWtQCoWUk96CIJ5oSOfTw9a1Wzga6/e0Xqq9MlWH8Svw9rO2g9ACSfGBMVKu4bclGWBpA1J6kk12FBUOiMDmgNJK7bQfumr/gmBUOL124CEEe6Qly2kQ0iPQD5UFauKep/wDT9/pLo0DV0H9ff6wYv8NKzl7wAEka6nXXKTA/CohWCNSCOm80QPjCXbe0haVSSpMHSQD9lNXsOl7M4BVmYZcqwscycz1sHYDUaTIqOkqcTxO7cWHu3HXkGdiB45Sa0z2QH/hrwHK4J9UH4UBW+ENnKaEjNqmVhIBJEjmQNBRt7JWa3cuq4yrdClM3dzFZnKDvAblULqRoZArbzRCMw/P21WcXuxbadgDJirTFsqDM7Kg17xIUfM6UI9ou3GDW06++W48Hu2+9J5ajuj51QlS2wGLVkDDUEAiNZnX76cuMzmMhC85iT4VjHDe0+Jw4y2rrAfuwGWfDNP061Oudu8a29wxzhFGnPltRZJU1x8YF0Gp201pm7egTcYIOhIHzNY9f7SYpoPvroVpiIWY0I7keHzqBis8/rJJOsMSWjqZ1FTKO8uazje12Gt6e+U/ynMT6jSsx7XcWXFYk3FEDKq6iCYnUj1+lVuU5d9POkwKsC0qTWstfYF2C90946kgdYGtWWH7TfqhZve8OQR3CBmHIFpBiIHpXV1ZZQZorESmxvEQzH3aC2kABRyjnPWrN8LkUe+tuy6a51X/TJrq6qZyCqdDIFBu0dNzCr8WHeNpF2R9fwp25gkDA2kCyQveYuTJiBsBvzFdXVtywtzr8zADZv6nY3A+7dxcBDgAKVIM9ZkbU0oZ2GgBiNAASB1Irq6uYa7ugJ7Tv4TB0gA5Fz5y9wPZ/MAWlYInUEMOe2qmPMeVeYvhS2iTBcmYGyKNYnXMx8tPGurq5gqsWnVubykvIHbvaeQ2HpSHshGGUi4uhhhzHga6urpAkTOrQSp+YR7DcOa6VW2SXZjIhVCjcRr515geDK11bQ0LTLnvFQJJgczpXV1MLXdke/QXH1nm6+HSnXCLtcftPLloIywWuWyyqUuQTrpodh6U/c4cTdvWw5/UySBoGQbkdDBEg9dDyrq6o7Gmxy9v3H8yKodRfy+oP8SF/boGilrayCSCZJXaIH20xxrtP746W100DN3my8hPhrXV1MMils1tYqHYC19JHwmFY2mvXCWtq2ULmjvsGjrERPpVYz11dR9IAknBW82nPlUqxmzhYzNIA7xGvSRFdXUZ/JeQfmhPax9le4VBdFzNC6ZtmgmJIkanehvHtzXVWJ70kz1nMJmurqUoUwpzDraMVnLaHpIa2xqZ28KQBXV1OERef/9k="/>
          <p:cNvSpPr>
            <a:spLocks noChangeAspect="1" noChangeArrowheads="1"/>
          </p:cNvSpPr>
          <p:nvPr/>
        </p:nvSpPr>
        <p:spPr bwMode="auto">
          <a:xfrm>
            <a:off x="88900" y="-738188"/>
            <a:ext cx="4635500" cy="1552576"/>
          </a:xfrm>
          <a:prstGeom prst="rect">
            <a:avLst/>
          </a:prstGeom>
          <a:noFill/>
          <a:ln w="9525">
            <a:noFill/>
            <a:miter lim="800000"/>
            <a:headEnd/>
            <a:tailEnd/>
          </a:ln>
        </p:spPr>
        <p:txBody>
          <a:bodyPr/>
          <a:lstStyle/>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5800" y="143233"/>
            <a:ext cx="733049" cy="783323"/>
          </a:xfrm>
          <a:prstGeom prst="rect">
            <a:avLst/>
          </a:prstGeom>
          <a:effectLst>
            <a:glow rad="228600">
              <a:schemeClr val="bg1">
                <a:alpha val="40000"/>
              </a:schemeClr>
            </a:glow>
          </a:effectLst>
        </p:spPr>
      </p:pic>
    </p:spTree>
    <p:extLst>
      <p:ext uri="{BB962C8B-B14F-4D97-AF65-F5344CB8AC3E}">
        <p14:creationId xmlns:p14="http://schemas.microsoft.com/office/powerpoint/2010/main" val="1067379147"/>
      </p:ext>
    </p:extLst>
  </p:cSld>
  <p:clrMapOvr>
    <a:masterClrMapping/>
  </p:clrMapOvr>
  <p:transition>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Image result for cooking"/>
          <p:cNvPicPr>
            <a:picLocks noChangeAspect="1" noChangeArrowheads="1"/>
          </p:cNvPicPr>
          <p:nvPr/>
        </p:nvPicPr>
        <p:blipFill>
          <a:blip r:embed="rId3" cstate="print"/>
          <a:srcRect/>
          <a:stretch>
            <a:fillRect/>
          </a:stretch>
        </p:blipFill>
        <p:spPr bwMode="auto">
          <a:xfrm>
            <a:off x="6553200" y="1375168"/>
            <a:ext cx="2314575" cy="1579176"/>
          </a:xfrm>
          <a:prstGeom prst="rect">
            <a:avLst/>
          </a:prstGeom>
          <a:noFill/>
        </p:spPr>
      </p:pic>
      <p:sp>
        <p:nvSpPr>
          <p:cNvPr id="27650" name="Subtitle 3"/>
          <p:cNvSpPr>
            <a:spLocks noGrp="1"/>
          </p:cNvSpPr>
          <p:nvPr>
            <p:ph type="subTitle" idx="1"/>
          </p:nvPr>
        </p:nvSpPr>
        <p:spPr>
          <a:xfrm>
            <a:off x="914400" y="1295400"/>
            <a:ext cx="7315200" cy="4343400"/>
          </a:xfrm>
        </p:spPr>
        <p:txBody>
          <a:bodyPr/>
          <a:lstStyle/>
          <a:p>
            <a:pPr marL="457200" marR="0" indent="-457200" algn="l">
              <a:spcBef>
                <a:spcPct val="0"/>
              </a:spcBef>
              <a:spcAft>
                <a:spcPts val="1200"/>
              </a:spcAft>
              <a:buClr>
                <a:srgbClr val="C00000"/>
              </a:buClr>
              <a:buFont typeface="Wingdings" pitchFamily="2" charset="2"/>
              <a:buChar char="q"/>
            </a:pPr>
            <a:r>
              <a:rPr lang="en-US" altLang="en-US" sz="2800" dirty="0">
                <a:solidFill>
                  <a:srgbClr val="0070C0"/>
                </a:solidFill>
                <a:latin typeface="Trebuchet MS" panose="020B0603020202020204" pitchFamily="34" charset="0"/>
              </a:rPr>
              <a:t>Executive Management Support</a:t>
            </a:r>
          </a:p>
          <a:p>
            <a:pPr marL="457200" marR="0" indent="-457200" algn="l">
              <a:spcBef>
                <a:spcPct val="0"/>
              </a:spcBef>
              <a:spcAft>
                <a:spcPts val="1200"/>
              </a:spcAft>
              <a:buClr>
                <a:srgbClr val="C00000"/>
              </a:buClr>
              <a:buFont typeface="Wingdings" pitchFamily="2" charset="2"/>
              <a:buChar char="q"/>
            </a:pPr>
            <a:r>
              <a:rPr lang="en-US" altLang="en-US" sz="2800" dirty="0">
                <a:solidFill>
                  <a:schemeClr val="tx1"/>
                </a:solidFill>
                <a:latin typeface="Trebuchet MS" panose="020B0603020202020204" pitchFamily="34" charset="0"/>
              </a:rPr>
              <a:t>Officer Transition Plan</a:t>
            </a:r>
          </a:p>
          <a:p>
            <a:pPr marL="457200" marR="0" indent="-457200" algn="l">
              <a:spcBef>
                <a:spcPct val="0"/>
              </a:spcBef>
              <a:spcAft>
                <a:spcPts val="1200"/>
              </a:spcAft>
              <a:buClr>
                <a:srgbClr val="C00000"/>
              </a:buClr>
              <a:buFont typeface="Wingdings" pitchFamily="2" charset="2"/>
              <a:buChar char="q"/>
            </a:pPr>
            <a:r>
              <a:rPr lang="en-US" altLang="en-US" sz="2800" dirty="0">
                <a:solidFill>
                  <a:srgbClr val="0070C0"/>
                </a:solidFill>
                <a:latin typeface="Trebuchet MS" panose="020B0603020202020204" pitchFamily="34" charset="0"/>
              </a:rPr>
              <a:t>Chapter Meeting Yearly Plan</a:t>
            </a:r>
          </a:p>
          <a:p>
            <a:pPr marL="457200" marR="0" indent="-457200" algn="l">
              <a:spcBef>
                <a:spcPct val="0"/>
              </a:spcBef>
              <a:spcAft>
                <a:spcPts val="1200"/>
              </a:spcAft>
              <a:buClr>
                <a:srgbClr val="C00000"/>
              </a:buClr>
              <a:buFont typeface="Wingdings" pitchFamily="2" charset="2"/>
              <a:buChar char="q"/>
            </a:pPr>
            <a:r>
              <a:rPr lang="en-US" altLang="en-US" sz="2800" dirty="0">
                <a:solidFill>
                  <a:schemeClr val="tx1"/>
                </a:solidFill>
                <a:latin typeface="Trebuchet MS" panose="020B0603020202020204" pitchFamily="34" charset="0"/>
              </a:rPr>
              <a:t>Professional Development Program Plan</a:t>
            </a:r>
          </a:p>
          <a:p>
            <a:pPr marL="457200" marR="0" indent="-457200" algn="l">
              <a:spcBef>
                <a:spcPct val="0"/>
              </a:spcBef>
              <a:spcAft>
                <a:spcPts val="1200"/>
              </a:spcAft>
              <a:buClr>
                <a:srgbClr val="C00000"/>
              </a:buClr>
              <a:buFont typeface="Wingdings" pitchFamily="2" charset="2"/>
              <a:buChar char="q"/>
            </a:pPr>
            <a:r>
              <a:rPr lang="en-US" altLang="en-US" sz="2800" dirty="0">
                <a:solidFill>
                  <a:srgbClr val="0070C0"/>
                </a:solidFill>
                <a:latin typeface="Trebuchet MS" panose="020B0603020202020204" pitchFamily="34" charset="0"/>
              </a:rPr>
              <a:t>Community Service Activity Plan</a:t>
            </a:r>
          </a:p>
          <a:p>
            <a:pPr marL="457200" marR="0" indent="-457200" algn="l">
              <a:spcBef>
                <a:spcPct val="0"/>
              </a:spcBef>
              <a:spcAft>
                <a:spcPts val="1200"/>
              </a:spcAft>
              <a:buClr>
                <a:srgbClr val="C00000"/>
              </a:buClr>
              <a:buFont typeface="Wingdings" pitchFamily="2" charset="2"/>
              <a:buChar char="q"/>
            </a:pPr>
            <a:r>
              <a:rPr lang="en-US" altLang="en-US" sz="2800" dirty="0">
                <a:solidFill>
                  <a:schemeClr val="tx1"/>
                </a:solidFill>
                <a:latin typeface="Trebuchet MS" panose="020B0603020202020204" pitchFamily="34" charset="0"/>
              </a:rPr>
              <a:t>Budget Allocations</a:t>
            </a:r>
          </a:p>
          <a:p>
            <a:pPr marL="457200" marR="0" indent="-457200" algn="l">
              <a:spcBef>
                <a:spcPct val="0"/>
              </a:spcBef>
              <a:spcAft>
                <a:spcPts val="1200"/>
              </a:spcAft>
              <a:buClr>
                <a:srgbClr val="C00000"/>
              </a:buClr>
              <a:buFont typeface="Wingdings" pitchFamily="2" charset="2"/>
              <a:buChar char="q"/>
            </a:pPr>
            <a:r>
              <a:rPr lang="en-US" altLang="en-US" sz="2800" dirty="0">
                <a:solidFill>
                  <a:srgbClr val="0070C0"/>
                </a:solidFill>
                <a:latin typeface="Trebuchet MS" panose="020B0603020202020204" pitchFamily="34" charset="0"/>
              </a:rPr>
              <a:t>Membership Growth Plan</a:t>
            </a:r>
          </a:p>
          <a:p>
            <a:pPr marL="457200" marR="0" indent="-457200" algn="l">
              <a:spcBef>
                <a:spcPct val="0"/>
              </a:spcBef>
              <a:spcAft>
                <a:spcPts val="1200"/>
              </a:spcAft>
              <a:buClr>
                <a:srgbClr val="C00000"/>
              </a:buClr>
              <a:buFont typeface="Wingdings" panose="05000000000000000000" pitchFamily="2" charset="2"/>
              <a:buChar char="v"/>
            </a:pPr>
            <a:endParaRPr lang="en-US" altLang="en-US" sz="2800" dirty="0">
              <a:solidFill>
                <a:schemeClr val="tx1"/>
              </a:solidFill>
              <a:latin typeface="Trebuchet MS" panose="020B0603020202020204" pitchFamily="34" charset="0"/>
            </a:endParaRPr>
          </a:p>
        </p:txBody>
      </p:sp>
      <p:pic>
        <p:nvPicPr>
          <p:cNvPr id="27651" name="Picture 5" descr="Cooking Utensils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29400" y="4038600"/>
            <a:ext cx="21336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Rectangle 3"/>
          <p:cNvSpPr>
            <a:spLocks noChangeArrowheads="1"/>
          </p:cNvSpPr>
          <p:nvPr/>
        </p:nvSpPr>
        <p:spPr bwMode="auto">
          <a:xfrm>
            <a:off x="0" y="206375"/>
            <a:ext cx="9144000" cy="646113"/>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3600" b="1">
                <a:solidFill>
                  <a:schemeClr val="bg1"/>
                </a:solidFill>
                <a:latin typeface="Trebuchet MS" panose="020B0603020202020204" pitchFamily="34" charset="0"/>
              </a:rPr>
              <a:t>Assess Your Cooking Tools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3" name="Picture 3"/>
          <p:cNvPicPr>
            <a:picLocks noChangeAspect="1" noChangeArrowheads="1"/>
          </p:cNvPicPr>
          <p:nvPr/>
        </p:nvPicPr>
        <p:blipFill>
          <a:blip r:embed="rId3" cstate="print"/>
          <a:srcRect/>
          <a:stretch>
            <a:fillRect/>
          </a:stretch>
        </p:blipFill>
        <p:spPr bwMode="auto">
          <a:xfrm rot="841651">
            <a:off x="5884922" y="3915861"/>
            <a:ext cx="1779000" cy="2249677"/>
          </a:xfrm>
          <a:prstGeom prst="rect">
            <a:avLst/>
          </a:prstGeom>
          <a:noFill/>
          <a:ln w="9525">
            <a:noFill/>
            <a:miter lim="800000"/>
            <a:headEnd/>
            <a:tailEnd/>
          </a:ln>
        </p:spPr>
      </p:pic>
      <p:pic>
        <p:nvPicPr>
          <p:cNvPr id="9220" name="Picture 8" descr="http://www.abetterbagofgroceries.com/wp-content/uploads/2010/06/Stack-of-Cookbook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2600" y="3886200"/>
            <a:ext cx="2768600" cy="20764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29700" name="Rectangle 3"/>
          <p:cNvSpPr>
            <a:spLocks noChangeArrowheads="1"/>
          </p:cNvSpPr>
          <p:nvPr/>
        </p:nvSpPr>
        <p:spPr bwMode="auto">
          <a:xfrm>
            <a:off x="0" y="206375"/>
            <a:ext cx="9144000" cy="646113"/>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3600" b="1">
                <a:solidFill>
                  <a:schemeClr val="bg1"/>
                </a:solidFill>
                <a:latin typeface="Trebuchet MS" panose="020B0603020202020204" pitchFamily="34" charset="0"/>
              </a:rPr>
              <a:t>What Cookbook Do I Use?</a:t>
            </a:r>
          </a:p>
        </p:txBody>
      </p:sp>
      <p:pic>
        <p:nvPicPr>
          <p:cNvPr id="30721" name="Picture 1"/>
          <p:cNvPicPr>
            <a:picLocks noChangeAspect="1" noChangeArrowheads="1"/>
          </p:cNvPicPr>
          <p:nvPr/>
        </p:nvPicPr>
        <p:blipFill>
          <a:blip r:embed="rId5" cstate="print"/>
          <a:srcRect/>
          <a:stretch>
            <a:fillRect/>
          </a:stretch>
        </p:blipFill>
        <p:spPr bwMode="auto">
          <a:xfrm>
            <a:off x="6705600" y="1587230"/>
            <a:ext cx="1887220" cy="2409217"/>
          </a:xfrm>
          <a:prstGeom prst="rect">
            <a:avLst/>
          </a:prstGeom>
          <a:noFill/>
          <a:ln w="9525">
            <a:noFill/>
            <a:miter lim="800000"/>
            <a:headEnd/>
            <a:tailEnd/>
          </a:ln>
        </p:spPr>
      </p:pic>
      <p:pic>
        <p:nvPicPr>
          <p:cNvPr id="30722" name="Picture 2"/>
          <p:cNvPicPr>
            <a:picLocks noChangeAspect="1" noChangeArrowheads="1"/>
          </p:cNvPicPr>
          <p:nvPr/>
        </p:nvPicPr>
        <p:blipFill>
          <a:blip r:embed="rId6" cstate="print"/>
          <a:srcRect/>
          <a:stretch>
            <a:fillRect/>
          </a:stretch>
        </p:blipFill>
        <p:spPr bwMode="auto">
          <a:xfrm rot="20419947">
            <a:off x="4921626" y="1537881"/>
            <a:ext cx="1856853" cy="2399495"/>
          </a:xfrm>
          <a:prstGeom prst="rect">
            <a:avLst/>
          </a:prstGeom>
          <a:noFill/>
          <a:ln w="9525">
            <a:noFill/>
            <a:miter lim="800000"/>
            <a:headEnd/>
            <a:tailEnd/>
          </a:ln>
        </p:spPr>
      </p:pic>
      <p:pic>
        <p:nvPicPr>
          <p:cNvPr id="34818" name="Picture 2" descr="Image result for online recipes"/>
          <p:cNvPicPr>
            <a:picLocks noChangeAspect="1" noChangeArrowheads="1"/>
          </p:cNvPicPr>
          <p:nvPr/>
        </p:nvPicPr>
        <p:blipFill>
          <a:blip r:embed="rId7" cstate="print"/>
          <a:srcRect/>
          <a:stretch>
            <a:fillRect/>
          </a:stretch>
        </p:blipFill>
        <p:spPr bwMode="auto">
          <a:xfrm>
            <a:off x="381000" y="1143000"/>
            <a:ext cx="3429001" cy="2286001"/>
          </a:xfrm>
          <a:prstGeom prst="rect">
            <a:avLst/>
          </a:prstGeom>
          <a:noFill/>
        </p:spPr>
      </p:pic>
      <p:sp>
        <p:nvSpPr>
          <p:cNvPr id="2" name="TextBox 1">
            <a:extLst>
              <a:ext uri="{FF2B5EF4-FFF2-40B4-BE49-F238E27FC236}">
                <a16:creationId xmlns:a16="http://schemas.microsoft.com/office/drawing/2014/main" id="{81491AC6-0A0D-463E-8D45-C92B251A0ED2}"/>
              </a:ext>
            </a:extLst>
          </p:cNvPr>
          <p:cNvSpPr txBox="1"/>
          <p:nvPr/>
        </p:nvSpPr>
        <p:spPr>
          <a:xfrm>
            <a:off x="7696200" y="5638800"/>
            <a:ext cx="1066800" cy="584775"/>
          </a:xfrm>
          <a:prstGeom prst="rect">
            <a:avLst/>
          </a:prstGeom>
          <a:noFill/>
        </p:spPr>
        <p:txBody>
          <a:bodyPr wrap="square" rtlCol="0">
            <a:spAutoFit/>
          </a:bodyPr>
          <a:lstStyle/>
          <a:p>
            <a:r>
              <a:rPr lang="en-US" sz="1600" dirty="0">
                <a:solidFill>
                  <a:srgbClr val="0070C0"/>
                </a:solidFill>
              </a:rPr>
              <a:t>All at nma1.org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3"/>
          <p:cNvSpPr>
            <a:spLocks noChangeArrowheads="1"/>
          </p:cNvSpPr>
          <p:nvPr/>
        </p:nvSpPr>
        <p:spPr bwMode="auto">
          <a:xfrm>
            <a:off x="0" y="206375"/>
            <a:ext cx="9144000" cy="646113"/>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3600" b="1">
                <a:solidFill>
                  <a:schemeClr val="bg1"/>
                </a:solidFill>
                <a:latin typeface="Trebuchet MS" panose="020B0603020202020204" pitchFamily="34" charset="0"/>
              </a:rPr>
              <a:t>The NMA CAR1 Cookbook!!!</a:t>
            </a:r>
          </a:p>
        </p:txBody>
      </p:sp>
      <p:pic>
        <p:nvPicPr>
          <p:cNvPr id="1026" name="Picture 2" descr="C:\Users\steve.NMA\Downloads\CAR1.JPG"/>
          <p:cNvPicPr>
            <a:picLocks noChangeAspect="1" noChangeArrowheads="1"/>
          </p:cNvPicPr>
          <p:nvPr/>
        </p:nvPicPr>
        <p:blipFill>
          <a:blip r:embed="rId3" cstate="print"/>
          <a:srcRect/>
          <a:stretch>
            <a:fillRect/>
          </a:stretch>
        </p:blipFill>
        <p:spPr bwMode="auto">
          <a:xfrm>
            <a:off x="1600200" y="990600"/>
            <a:ext cx="7117080" cy="5547136"/>
          </a:xfrm>
          <a:prstGeom prst="rect">
            <a:avLst/>
          </a:prstGeom>
          <a:no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32" name="Picture 8" descr="See the source image"/>
          <p:cNvPicPr>
            <a:picLocks noChangeAspect="1" noChangeArrowheads="1"/>
          </p:cNvPicPr>
          <p:nvPr/>
        </p:nvPicPr>
        <p:blipFill>
          <a:blip r:embed="rId3" cstate="print"/>
          <a:srcRect/>
          <a:stretch>
            <a:fillRect/>
          </a:stretch>
        </p:blipFill>
        <p:spPr bwMode="auto">
          <a:xfrm>
            <a:off x="3352800" y="4267200"/>
            <a:ext cx="3830779" cy="2106929"/>
          </a:xfrm>
          <a:prstGeom prst="rect">
            <a:avLst/>
          </a:prstGeom>
          <a:noFill/>
        </p:spPr>
      </p:pic>
      <p:pic>
        <p:nvPicPr>
          <p:cNvPr id="26634" name="Picture 10" descr="http://www.earlytorise.com/wp-content/uploads/2015/10/WhiteFlour.jpg"/>
          <p:cNvPicPr>
            <a:picLocks noChangeAspect="1" noChangeArrowheads="1"/>
          </p:cNvPicPr>
          <p:nvPr/>
        </p:nvPicPr>
        <p:blipFill>
          <a:blip r:embed="rId4" cstate="print"/>
          <a:srcRect/>
          <a:stretch>
            <a:fillRect/>
          </a:stretch>
        </p:blipFill>
        <p:spPr bwMode="auto">
          <a:xfrm>
            <a:off x="533400" y="2743200"/>
            <a:ext cx="3429833" cy="2362200"/>
          </a:xfrm>
          <a:prstGeom prst="rect">
            <a:avLst/>
          </a:prstGeom>
          <a:noFill/>
        </p:spPr>
      </p:pic>
      <p:sp>
        <p:nvSpPr>
          <p:cNvPr id="5" name="Subtitle 4"/>
          <p:cNvSpPr>
            <a:spLocks noGrp="1"/>
          </p:cNvSpPr>
          <p:nvPr>
            <p:ph type="subTitle" idx="1"/>
          </p:nvPr>
        </p:nvSpPr>
        <p:spPr>
          <a:xfrm>
            <a:off x="914400" y="1371600"/>
            <a:ext cx="7315200" cy="1538883"/>
          </a:xfrm>
        </p:spPr>
        <p:txBody>
          <a:bodyPr wrap="square">
            <a:spAutoFit/>
          </a:bodyPr>
          <a:lstStyle/>
          <a:p>
            <a:pPr marR="0" algn="l">
              <a:spcBef>
                <a:spcPct val="0"/>
              </a:spcBef>
              <a:spcAft>
                <a:spcPts val="1200"/>
              </a:spcAft>
            </a:pPr>
            <a:r>
              <a:rPr lang="en-US" altLang="en-US" sz="2800" i="1" dirty="0">
                <a:solidFill>
                  <a:srgbClr val="C00000"/>
                </a:solidFill>
                <a:latin typeface="Trebuchet MS" panose="020B0603020202020204" pitchFamily="34" charset="0"/>
              </a:rPr>
              <a:t>First, line your pan with:</a:t>
            </a:r>
          </a:p>
          <a:p>
            <a:pPr marR="0" algn="l">
              <a:spcBef>
                <a:spcPct val="0"/>
              </a:spcBef>
              <a:spcAft>
                <a:spcPts val="1200"/>
              </a:spcAft>
              <a:buClr>
                <a:srgbClr val="C00000"/>
              </a:buClr>
              <a:buFont typeface="Wingdings" panose="05000000000000000000" pitchFamily="2" charset="2"/>
              <a:buChar char="v"/>
            </a:pPr>
            <a:r>
              <a:rPr lang="en-US" altLang="en-US" sz="2800" dirty="0">
                <a:solidFill>
                  <a:schemeClr val="tx1"/>
                </a:solidFill>
                <a:latin typeface="Trebuchet MS" panose="020B0603020202020204" pitchFamily="34" charset="0"/>
              </a:rPr>
              <a:t>1 cup All Purpose Executive Management        	Input, mixed with melted WIIFM and… </a:t>
            </a:r>
          </a:p>
        </p:txBody>
      </p:sp>
      <p:sp>
        <p:nvSpPr>
          <p:cNvPr id="35844" name="Rectangle 3"/>
          <p:cNvSpPr>
            <a:spLocks noChangeArrowheads="1"/>
          </p:cNvSpPr>
          <p:nvPr/>
        </p:nvSpPr>
        <p:spPr bwMode="auto">
          <a:xfrm>
            <a:off x="0" y="206375"/>
            <a:ext cx="9144000" cy="646113"/>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3600" b="1">
                <a:solidFill>
                  <a:schemeClr val="bg1"/>
                </a:solidFill>
                <a:latin typeface="Trebuchet MS" panose="020B0603020202020204" pitchFamily="34" charset="0"/>
              </a:rPr>
              <a:t>Recipe Ingredients</a:t>
            </a:r>
          </a:p>
        </p:txBody>
      </p:sp>
      <p:sp>
        <p:nvSpPr>
          <p:cNvPr id="26628" name="AutoShape 4" descr="Image result for flour"/>
          <p:cNvSpPr>
            <a:spLocks noChangeAspect="1" noChangeArrowheads="1"/>
          </p:cNvSpPr>
          <p:nvPr/>
        </p:nvSpPr>
        <p:spPr bwMode="auto">
          <a:xfrm>
            <a:off x="63500" y="-754063"/>
            <a:ext cx="2857500" cy="15716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6630" name="AutoShape 6" descr="Image result for flour"/>
          <p:cNvSpPr>
            <a:spLocks noChangeAspect="1" noChangeArrowheads="1"/>
          </p:cNvSpPr>
          <p:nvPr/>
        </p:nvSpPr>
        <p:spPr bwMode="auto">
          <a:xfrm>
            <a:off x="63500" y="-754063"/>
            <a:ext cx="2857500" cy="1571626"/>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26636" name="Picture 12" descr="See the source image"/>
          <p:cNvPicPr>
            <a:picLocks noChangeAspect="1" noChangeArrowheads="1"/>
          </p:cNvPicPr>
          <p:nvPr/>
        </p:nvPicPr>
        <p:blipFill>
          <a:blip r:embed="rId5" cstate="print"/>
          <a:srcRect/>
          <a:stretch>
            <a:fillRect/>
          </a:stretch>
        </p:blipFill>
        <p:spPr bwMode="auto">
          <a:xfrm>
            <a:off x="6553200" y="3352800"/>
            <a:ext cx="2254250" cy="2254250"/>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ubtitle 4"/>
          <p:cNvSpPr>
            <a:spLocks noGrp="1"/>
          </p:cNvSpPr>
          <p:nvPr>
            <p:ph type="subTitle" idx="1"/>
          </p:nvPr>
        </p:nvSpPr>
        <p:spPr>
          <a:xfrm>
            <a:off x="1143000" y="1371600"/>
            <a:ext cx="6675438" cy="954088"/>
          </a:xfrm>
        </p:spPr>
        <p:txBody>
          <a:bodyPr>
            <a:spAutoFit/>
          </a:bodyPr>
          <a:lstStyle/>
          <a:p>
            <a:pPr marL="457200" marR="0" indent="-457200" algn="l">
              <a:spcBef>
                <a:spcPct val="0"/>
              </a:spcBef>
              <a:spcAft>
                <a:spcPts val="1200"/>
              </a:spcAft>
              <a:buClr>
                <a:srgbClr val="C00000"/>
              </a:buClr>
              <a:buFont typeface="Wingdings" panose="05000000000000000000" pitchFamily="2" charset="2"/>
              <a:buChar char="v"/>
            </a:pPr>
            <a:r>
              <a:rPr lang="en-US" altLang="en-US" sz="2800" dirty="0">
                <a:solidFill>
                  <a:schemeClr val="tx1"/>
                </a:solidFill>
                <a:latin typeface="Trebuchet MS" panose="020B0603020202020204" pitchFamily="34" charset="0"/>
              </a:rPr>
              <a:t>3 Tbsp. Human Resources and Training Department Essential Oils</a:t>
            </a:r>
          </a:p>
        </p:txBody>
      </p:sp>
      <p:sp>
        <p:nvSpPr>
          <p:cNvPr id="37892" name="Rectangle 3"/>
          <p:cNvSpPr>
            <a:spLocks noChangeArrowheads="1"/>
          </p:cNvSpPr>
          <p:nvPr/>
        </p:nvSpPr>
        <p:spPr bwMode="auto">
          <a:xfrm>
            <a:off x="0" y="206375"/>
            <a:ext cx="9144000" cy="646113"/>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3600" b="1">
                <a:solidFill>
                  <a:schemeClr val="bg1"/>
                </a:solidFill>
                <a:latin typeface="Trebuchet MS" panose="020B0603020202020204" pitchFamily="34" charset="0"/>
              </a:rPr>
              <a:t>Recipe Ingredients</a:t>
            </a:r>
          </a:p>
        </p:txBody>
      </p:sp>
      <p:pic>
        <p:nvPicPr>
          <p:cNvPr id="24580" name="Picture 4" descr="Image result for olive oil"/>
          <p:cNvPicPr>
            <a:picLocks noChangeAspect="1" noChangeArrowheads="1"/>
          </p:cNvPicPr>
          <p:nvPr/>
        </p:nvPicPr>
        <p:blipFill>
          <a:blip r:embed="rId3" cstate="print"/>
          <a:srcRect/>
          <a:stretch>
            <a:fillRect/>
          </a:stretch>
        </p:blipFill>
        <p:spPr bwMode="auto">
          <a:xfrm>
            <a:off x="2438400" y="3352800"/>
            <a:ext cx="4498710" cy="2362200"/>
          </a:xfrm>
          <a:prstGeom prst="rect">
            <a:avLst/>
          </a:prstGeom>
          <a:ln>
            <a:noFill/>
          </a:ln>
          <a:effectLst>
            <a:softEdge rad="112500"/>
          </a:effec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914400" y="1371600"/>
            <a:ext cx="7620000" cy="4343400"/>
          </a:xfrm>
        </p:spPr>
        <p:txBody>
          <a:bodyPr>
            <a:normAutofit/>
          </a:bodyPr>
          <a:lstStyle/>
          <a:p>
            <a:pPr marL="457200" marR="0" indent="-457200" algn="l">
              <a:spcBef>
                <a:spcPct val="0"/>
              </a:spcBef>
              <a:spcAft>
                <a:spcPts val="1200"/>
              </a:spcAft>
              <a:buClr>
                <a:srgbClr val="C00000"/>
              </a:buClr>
              <a:buFont typeface="Wingdings" panose="05000000000000000000" pitchFamily="2" charset="2"/>
              <a:buChar char="v"/>
            </a:pPr>
            <a:r>
              <a:rPr lang="en-US" altLang="en-US" sz="2800" dirty="0">
                <a:solidFill>
                  <a:srgbClr val="0070C0"/>
                </a:solidFill>
                <a:latin typeface="Trebuchet MS" panose="020B0603020202020204" pitchFamily="34" charset="0"/>
              </a:rPr>
              <a:t>1 completed chapter org chart</a:t>
            </a:r>
          </a:p>
          <a:p>
            <a:pPr marL="457200" marR="0" indent="-457200" algn="l">
              <a:spcBef>
                <a:spcPct val="0"/>
              </a:spcBef>
              <a:spcAft>
                <a:spcPts val="1200"/>
              </a:spcAft>
              <a:buClr>
                <a:srgbClr val="C00000"/>
              </a:buClr>
              <a:buFont typeface="Wingdings" panose="05000000000000000000" pitchFamily="2" charset="2"/>
              <a:buChar char="v"/>
            </a:pPr>
            <a:r>
              <a:rPr lang="en-US" altLang="en-US" sz="2800" dirty="0">
                <a:solidFill>
                  <a:schemeClr val="tx1"/>
                </a:solidFill>
                <a:latin typeface="Trebuchet MS" panose="020B0603020202020204" pitchFamily="34" charset="0"/>
              </a:rPr>
              <a:t>1 cup chapter officer training &amp; mentoring</a:t>
            </a:r>
          </a:p>
          <a:p>
            <a:pPr marL="457200" marR="0" indent="-457200" algn="l">
              <a:spcBef>
                <a:spcPct val="0"/>
              </a:spcBef>
              <a:spcAft>
                <a:spcPts val="1200"/>
              </a:spcAft>
              <a:buClr>
                <a:srgbClr val="C00000"/>
              </a:buClr>
              <a:buFont typeface="Wingdings" panose="05000000000000000000" pitchFamily="2" charset="2"/>
              <a:buChar char="v"/>
            </a:pPr>
            <a:r>
              <a:rPr lang="en-US" altLang="en-US" sz="2800" dirty="0">
                <a:solidFill>
                  <a:srgbClr val="0070C0"/>
                </a:solidFill>
                <a:latin typeface="Trebuchet MS" panose="020B0603020202020204" pitchFamily="34" charset="0"/>
              </a:rPr>
              <a:t>1 set of </a:t>
            </a:r>
            <a:r>
              <a:rPr lang="en-US" altLang="en-US" sz="2800" u="sng" dirty="0">
                <a:solidFill>
                  <a:srgbClr val="0070C0"/>
                </a:solidFill>
                <a:latin typeface="Trebuchet MS" panose="020B0603020202020204" pitchFamily="34" charset="0"/>
              </a:rPr>
              <a:t>published</a:t>
            </a:r>
            <a:r>
              <a:rPr lang="en-US" altLang="en-US" sz="2800" dirty="0">
                <a:solidFill>
                  <a:srgbClr val="0070C0"/>
                </a:solidFill>
                <a:latin typeface="Trebuchet MS" panose="020B0603020202020204" pitchFamily="34" charset="0"/>
              </a:rPr>
              <a:t> goals &amp; objectives</a:t>
            </a:r>
          </a:p>
          <a:p>
            <a:pPr marL="457200" marR="0" indent="-457200" algn="l">
              <a:spcBef>
                <a:spcPct val="0"/>
              </a:spcBef>
              <a:spcAft>
                <a:spcPts val="1200"/>
              </a:spcAft>
              <a:buClr>
                <a:srgbClr val="C00000"/>
              </a:buClr>
              <a:buFont typeface="Wingdings" panose="05000000000000000000" pitchFamily="2" charset="2"/>
              <a:buChar char="v"/>
            </a:pPr>
            <a:r>
              <a:rPr lang="en-US" altLang="en-US" sz="2800" dirty="0">
                <a:solidFill>
                  <a:schemeClr val="tx1"/>
                </a:solidFill>
                <a:latin typeface="Trebuchet MS" panose="020B0603020202020204" pitchFamily="34" charset="0"/>
              </a:rPr>
              <a:t>1 published budget (adjust seasoning as necessary)</a:t>
            </a:r>
          </a:p>
          <a:p>
            <a:pPr marL="457200" marR="0" indent="-457200" algn="l">
              <a:spcBef>
                <a:spcPct val="0"/>
              </a:spcBef>
              <a:spcAft>
                <a:spcPts val="1200"/>
              </a:spcAft>
              <a:buClr>
                <a:srgbClr val="C00000"/>
              </a:buClr>
              <a:buFont typeface="Wingdings" panose="05000000000000000000" pitchFamily="2" charset="2"/>
              <a:buChar char="v"/>
            </a:pPr>
            <a:r>
              <a:rPr lang="en-US" altLang="en-US" sz="2800" dirty="0">
                <a:solidFill>
                  <a:srgbClr val="0070C0"/>
                </a:solidFill>
                <a:latin typeface="Trebuchet MS" panose="020B0603020202020204" pitchFamily="34" charset="0"/>
              </a:rPr>
              <a:t>12 mo. NMA Membership Renewal Forms</a:t>
            </a:r>
          </a:p>
          <a:p>
            <a:pPr marL="457200" marR="0" indent="-457200" algn="l">
              <a:spcBef>
                <a:spcPct val="0"/>
              </a:spcBef>
              <a:spcAft>
                <a:spcPts val="1200"/>
              </a:spcAft>
              <a:buClr>
                <a:srgbClr val="C00000"/>
              </a:buClr>
              <a:buFont typeface="Wingdings" panose="05000000000000000000" pitchFamily="2" charset="2"/>
              <a:buChar char="v"/>
            </a:pPr>
            <a:r>
              <a:rPr lang="en-US" altLang="en-US" sz="2800" dirty="0">
                <a:solidFill>
                  <a:schemeClr val="tx1"/>
                </a:solidFill>
                <a:latin typeface="Trebuchet MS" panose="020B0603020202020204" pitchFamily="34" charset="0"/>
              </a:rPr>
              <a:t>1 pkg. Election Results sent to NMA</a:t>
            </a:r>
          </a:p>
        </p:txBody>
      </p:sp>
      <p:sp>
        <p:nvSpPr>
          <p:cNvPr id="39939" name="Rectangle 3"/>
          <p:cNvSpPr>
            <a:spLocks noChangeArrowheads="1"/>
          </p:cNvSpPr>
          <p:nvPr/>
        </p:nvSpPr>
        <p:spPr bwMode="auto">
          <a:xfrm>
            <a:off x="0" y="206375"/>
            <a:ext cx="9144000" cy="646113"/>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3600" b="1">
                <a:solidFill>
                  <a:schemeClr val="bg1"/>
                </a:solidFill>
                <a:latin typeface="Trebuchet MS" panose="020B0603020202020204" pitchFamily="34" charset="0"/>
              </a:rPr>
              <a:t>From:  Chapter Management Pantry</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ubtitle 4"/>
          <p:cNvSpPr>
            <a:spLocks noGrp="1"/>
          </p:cNvSpPr>
          <p:nvPr>
            <p:ph type="subTitle" idx="1"/>
          </p:nvPr>
        </p:nvSpPr>
        <p:spPr>
          <a:xfrm>
            <a:off x="1447800" y="1295400"/>
            <a:ext cx="7543800" cy="4800600"/>
          </a:xfrm>
        </p:spPr>
        <p:txBody>
          <a:bodyPr/>
          <a:lstStyle/>
          <a:p>
            <a:pPr marL="457200" marR="0" indent="-457200" algn="l">
              <a:spcBef>
                <a:spcPct val="0"/>
              </a:spcBef>
              <a:spcAft>
                <a:spcPts val="1200"/>
              </a:spcAft>
              <a:buClr>
                <a:srgbClr val="C00000"/>
              </a:buClr>
              <a:buFont typeface="Wingdings" panose="05000000000000000000" pitchFamily="2" charset="2"/>
              <a:buChar char="v"/>
            </a:pPr>
            <a:r>
              <a:rPr lang="en-US" altLang="en-US" sz="2800" dirty="0">
                <a:solidFill>
                  <a:srgbClr val="0070C0"/>
                </a:solidFill>
                <a:latin typeface="Trebuchet MS" panose="020B0603020202020204" pitchFamily="34" charset="0"/>
              </a:rPr>
              <a:t>1 B-3 form (Request to Grant CEU)</a:t>
            </a:r>
          </a:p>
          <a:p>
            <a:pPr marL="457200" marR="0" indent="-457200" algn="l">
              <a:spcBef>
                <a:spcPct val="0"/>
              </a:spcBef>
              <a:spcAft>
                <a:spcPts val="1200"/>
              </a:spcAft>
              <a:buClr>
                <a:srgbClr val="C00000"/>
              </a:buClr>
              <a:buFont typeface="Wingdings" panose="05000000000000000000" pitchFamily="2" charset="2"/>
              <a:buChar char="v"/>
            </a:pPr>
            <a:r>
              <a:rPr lang="en-US" altLang="en-US" sz="2800" dirty="0">
                <a:solidFill>
                  <a:schemeClr val="tx1"/>
                </a:solidFill>
                <a:latin typeface="Trebuchet MS" panose="020B0603020202020204" pitchFamily="34" charset="0"/>
              </a:rPr>
              <a:t>1 large PD Plan of Action</a:t>
            </a:r>
          </a:p>
          <a:p>
            <a:pPr marL="457200" marR="0" indent="-457200" algn="l">
              <a:spcBef>
                <a:spcPct val="0"/>
              </a:spcBef>
              <a:spcAft>
                <a:spcPts val="1200"/>
              </a:spcAft>
              <a:buClr>
                <a:srgbClr val="C00000"/>
              </a:buClr>
              <a:buFont typeface="Wingdings" panose="05000000000000000000" pitchFamily="2" charset="2"/>
              <a:buChar char="v"/>
            </a:pPr>
            <a:r>
              <a:rPr lang="en-US" altLang="en-US" sz="2800" dirty="0">
                <a:solidFill>
                  <a:srgbClr val="0070C0"/>
                </a:solidFill>
                <a:latin typeface="Trebuchet MS" panose="020B0603020202020204" pitchFamily="34" charset="0"/>
              </a:rPr>
              <a:t>1 cup varied PD offerings</a:t>
            </a:r>
          </a:p>
          <a:p>
            <a:pPr marL="457200" marR="0" indent="-457200" algn="l">
              <a:spcBef>
                <a:spcPct val="0"/>
              </a:spcBef>
              <a:spcAft>
                <a:spcPts val="1200"/>
              </a:spcAft>
              <a:buClr>
                <a:srgbClr val="C00000"/>
              </a:buClr>
              <a:buFont typeface="Wingdings" panose="05000000000000000000" pitchFamily="2" charset="2"/>
              <a:buChar char="v"/>
            </a:pPr>
            <a:r>
              <a:rPr lang="en-US" altLang="en-US" sz="2800" dirty="0">
                <a:solidFill>
                  <a:schemeClr val="tx1"/>
                </a:solidFill>
                <a:latin typeface="Trebuchet MS" panose="020B0603020202020204" pitchFamily="34" charset="0"/>
              </a:rPr>
              <a:t>1 T Executive Management Participation</a:t>
            </a:r>
          </a:p>
          <a:p>
            <a:pPr marL="457200" marR="0" indent="-457200" algn="l">
              <a:spcBef>
                <a:spcPct val="0"/>
              </a:spcBef>
              <a:spcAft>
                <a:spcPts val="1200"/>
              </a:spcAft>
              <a:buClr>
                <a:srgbClr val="C00000"/>
              </a:buClr>
              <a:buFont typeface="Wingdings" panose="05000000000000000000" pitchFamily="2" charset="2"/>
              <a:buChar char="v"/>
            </a:pPr>
            <a:r>
              <a:rPr lang="en-US" altLang="en-US" sz="2800" dirty="0">
                <a:solidFill>
                  <a:srgbClr val="0070C0"/>
                </a:solidFill>
                <a:latin typeface="Trebuchet MS" panose="020B0603020202020204" pitchFamily="34" charset="0"/>
              </a:rPr>
              <a:t>2 tsp CM (Certified Manager) Activities</a:t>
            </a:r>
          </a:p>
          <a:p>
            <a:pPr marL="457200" marR="0" indent="-457200" algn="l">
              <a:spcBef>
                <a:spcPct val="0"/>
              </a:spcBef>
              <a:spcAft>
                <a:spcPts val="1200"/>
              </a:spcAft>
              <a:buClr>
                <a:srgbClr val="C00000"/>
              </a:buClr>
              <a:buFont typeface="Wingdings" panose="05000000000000000000" pitchFamily="2" charset="2"/>
              <a:buChar char="v"/>
            </a:pPr>
            <a:r>
              <a:rPr lang="en-US" altLang="en-US" sz="2800" dirty="0">
                <a:solidFill>
                  <a:schemeClr val="tx1"/>
                </a:solidFill>
                <a:latin typeface="Trebuchet MS" panose="020B0603020202020204" pitchFamily="34" charset="0"/>
              </a:rPr>
              <a:t>3 </a:t>
            </a:r>
            <a:r>
              <a:rPr lang="en-US" altLang="en-US" sz="2800" dirty="0" err="1">
                <a:solidFill>
                  <a:schemeClr val="tx1"/>
                </a:solidFill>
                <a:latin typeface="Trebuchet MS" panose="020B0603020202020204" pitchFamily="34" charset="0"/>
              </a:rPr>
              <a:t>pkgs</a:t>
            </a:r>
            <a:r>
              <a:rPr lang="en-US" altLang="en-US" sz="2800" dirty="0">
                <a:solidFill>
                  <a:schemeClr val="tx1"/>
                </a:solidFill>
                <a:latin typeface="Trebuchet MS" panose="020B0603020202020204" pitchFamily="34" charset="0"/>
              </a:rPr>
              <a:t> </a:t>
            </a:r>
            <a:r>
              <a:rPr lang="en-US" altLang="en-US" sz="2800" i="1" dirty="0">
                <a:solidFill>
                  <a:schemeClr val="tx1"/>
                </a:solidFill>
                <a:latin typeface="Trebuchet MS" panose="020B0603020202020204" pitchFamily="34" charset="0"/>
              </a:rPr>
              <a:t>new FaciliSkills courses</a:t>
            </a:r>
          </a:p>
          <a:p>
            <a:pPr marL="457200" marR="0" indent="-457200" algn="l">
              <a:spcBef>
                <a:spcPct val="0"/>
              </a:spcBef>
              <a:spcAft>
                <a:spcPts val="1200"/>
              </a:spcAft>
              <a:buClr>
                <a:srgbClr val="C00000"/>
              </a:buClr>
              <a:buFont typeface="Wingdings" panose="05000000000000000000" pitchFamily="2" charset="2"/>
              <a:buChar char="v"/>
            </a:pPr>
            <a:r>
              <a:rPr lang="en-US" altLang="en-US" sz="2800" dirty="0">
                <a:solidFill>
                  <a:srgbClr val="0070C0"/>
                </a:solidFill>
                <a:latin typeface="Trebuchet MS" panose="020B0603020202020204" pitchFamily="34" charset="0"/>
              </a:rPr>
              <a:t>1 envelope of </a:t>
            </a:r>
            <a:r>
              <a:rPr lang="en-US" altLang="en-US" sz="2800" i="1" dirty="0">
                <a:solidFill>
                  <a:srgbClr val="0070C0"/>
                </a:solidFill>
                <a:latin typeface="Trebuchet MS" panose="020B0603020202020204" pitchFamily="34" charset="0"/>
              </a:rPr>
              <a:t>Building Virtual Teams</a:t>
            </a:r>
          </a:p>
          <a:p>
            <a:pPr marL="457200" marR="0" indent="-457200" algn="l">
              <a:spcBef>
                <a:spcPct val="0"/>
              </a:spcBef>
              <a:spcAft>
                <a:spcPts val="1200"/>
              </a:spcAft>
              <a:buClr>
                <a:srgbClr val="C00000"/>
              </a:buClr>
              <a:buFont typeface="Wingdings" panose="05000000000000000000" pitchFamily="2" charset="2"/>
              <a:buChar char="v"/>
            </a:pPr>
            <a:r>
              <a:rPr lang="en-US" altLang="en-US" sz="2800" dirty="0">
                <a:solidFill>
                  <a:schemeClr val="tx1"/>
                </a:solidFill>
                <a:latin typeface="Trebuchet MS" panose="020B0603020202020204" pitchFamily="34" charset="0"/>
              </a:rPr>
              <a:t>2 cups company HR linkages</a:t>
            </a:r>
          </a:p>
          <a:p>
            <a:pPr marL="457200" marR="0" indent="-457200" algn="l">
              <a:spcBef>
                <a:spcPct val="0"/>
              </a:spcBef>
              <a:spcAft>
                <a:spcPts val="1200"/>
              </a:spcAft>
              <a:buClr>
                <a:srgbClr val="C00000"/>
              </a:buClr>
              <a:buFont typeface="Wingdings" panose="05000000000000000000" pitchFamily="2" charset="2"/>
              <a:buChar char="v"/>
            </a:pPr>
            <a:endParaRPr lang="en-US" altLang="en-US" sz="2800" dirty="0">
              <a:solidFill>
                <a:schemeClr val="tx1"/>
              </a:solidFill>
              <a:latin typeface="Trebuchet MS" panose="020B0603020202020204" pitchFamily="34" charset="0"/>
            </a:endParaRPr>
          </a:p>
        </p:txBody>
      </p:sp>
      <p:sp>
        <p:nvSpPr>
          <p:cNvPr id="41987" name="Rectangle 3"/>
          <p:cNvSpPr>
            <a:spLocks noChangeArrowheads="1"/>
          </p:cNvSpPr>
          <p:nvPr/>
        </p:nvSpPr>
        <p:spPr bwMode="auto">
          <a:xfrm>
            <a:off x="0" y="206375"/>
            <a:ext cx="9144000" cy="646113"/>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3600" b="1">
                <a:solidFill>
                  <a:schemeClr val="bg1"/>
                </a:solidFill>
                <a:latin typeface="Trebuchet MS" panose="020B0603020202020204" pitchFamily="34" charset="0"/>
              </a:rPr>
              <a:t>From:  Professional Development Shelf</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ubtitle 4"/>
          <p:cNvSpPr>
            <a:spLocks noGrp="1"/>
          </p:cNvSpPr>
          <p:nvPr>
            <p:ph type="subTitle" idx="1"/>
          </p:nvPr>
        </p:nvSpPr>
        <p:spPr>
          <a:xfrm>
            <a:off x="914400" y="1371600"/>
            <a:ext cx="7772400" cy="4343400"/>
          </a:xfrm>
        </p:spPr>
        <p:txBody>
          <a:bodyPr/>
          <a:lstStyle/>
          <a:p>
            <a:pPr marL="457200" marR="0" indent="-457200" algn="l">
              <a:spcBef>
                <a:spcPct val="0"/>
              </a:spcBef>
              <a:spcAft>
                <a:spcPts val="1200"/>
              </a:spcAft>
              <a:buClr>
                <a:srgbClr val="C00000"/>
              </a:buClr>
              <a:buFont typeface="Wingdings" panose="05000000000000000000" pitchFamily="2" charset="2"/>
              <a:buChar char="v"/>
            </a:pPr>
            <a:r>
              <a:rPr lang="en-US" altLang="en-US" sz="2800" dirty="0">
                <a:solidFill>
                  <a:srgbClr val="0070C0"/>
                </a:solidFill>
                <a:latin typeface="Trebuchet MS" panose="020B0603020202020204" pitchFamily="34" charset="0"/>
              </a:rPr>
              <a:t>Chapter Newsletters to taste</a:t>
            </a:r>
          </a:p>
          <a:p>
            <a:pPr marL="457200" marR="0" indent="-457200" algn="l">
              <a:spcBef>
                <a:spcPct val="0"/>
              </a:spcBef>
              <a:spcAft>
                <a:spcPts val="1200"/>
              </a:spcAft>
              <a:buClr>
                <a:srgbClr val="C00000"/>
              </a:buClr>
              <a:buFont typeface="Wingdings" panose="05000000000000000000" pitchFamily="2" charset="2"/>
              <a:buChar char="v"/>
            </a:pPr>
            <a:r>
              <a:rPr lang="en-US" altLang="en-US" sz="2800" dirty="0">
                <a:solidFill>
                  <a:schemeClr val="tx1"/>
                </a:solidFill>
                <a:latin typeface="Trebuchet MS" panose="020B0603020202020204" pitchFamily="34" charset="0"/>
              </a:rPr>
              <a:t>4 tsp regular PD activity reminders</a:t>
            </a:r>
          </a:p>
          <a:p>
            <a:pPr marL="457200" marR="0" indent="-457200" algn="l">
              <a:spcBef>
                <a:spcPct val="0"/>
              </a:spcBef>
              <a:spcAft>
                <a:spcPts val="1200"/>
              </a:spcAft>
              <a:buClr>
                <a:srgbClr val="C00000"/>
              </a:buClr>
              <a:buFont typeface="Wingdings" panose="05000000000000000000" pitchFamily="2" charset="2"/>
              <a:buChar char="v"/>
            </a:pPr>
            <a:r>
              <a:rPr lang="en-US" altLang="en-US" sz="2800" dirty="0">
                <a:solidFill>
                  <a:srgbClr val="0070C0"/>
                </a:solidFill>
                <a:latin typeface="Trebuchet MS" panose="020B0603020202020204" pitchFamily="34" charset="0"/>
              </a:rPr>
              <a:t>1 can of chapter website updates</a:t>
            </a:r>
          </a:p>
          <a:p>
            <a:pPr marL="457200" marR="0" indent="-457200" algn="l">
              <a:spcBef>
                <a:spcPct val="0"/>
              </a:spcBef>
              <a:spcAft>
                <a:spcPts val="1200"/>
              </a:spcAft>
              <a:buClr>
                <a:srgbClr val="C00000"/>
              </a:buClr>
              <a:buFont typeface="Wingdings" panose="05000000000000000000" pitchFamily="2" charset="2"/>
              <a:buChar char="v"/>
            </a:pPr>
            <a:r>
              <a:rPr lang="en-US" altLang="en-US" sz="2800" dirty="0">
                <a:solidFill>
                  <a:schemeClr val="tx1"/>
                </a:solidFill>
                <a:latin typeface="Trebuchet MS" panose="020B0603020202020204" pitchFamily="34" charset="0"/>
              </a:rPr>
              <a:t>¼ tsp published links to nma1.org</a:t>
            </a:r>
          </a:p>
          <a:p>
            <a:pPr marL="457200" marR="0" indent="-457200" algn="l">
              <a:spcBef>
                <a:spcPct val="0"/>
              </a:spcBef>
              <a:spcAft>
                <a:spcPts val="1200"/>
              </a:spcAft>
              <a:buClr>
                <a:srgbClr val="C00000"/>
              </a:buClr>
              <a:buFont typeface="Wingdings" panose="05000000000000000000" pitchFamily="2" charset="2"/>
              <a:buChar char="v"/>
            </a:pPr>
            <a:r>
              <a:rPr lang="en-US" altLang="en-US" sz="2800" dirty="0">
                <a:solidFill>
                  <a:srgbClr val="0070C0"/>
                </a:solidFill>
                <a:latin typeface="Trebuchet MS" panose="020B0603020202020204" pitchFamily="34" charset="0"/>
              </a:rPr>
              <a:t>2 T articles submitted for </a:t>
            </a:r>
            <a:r>
              <a:rPr lang="en-US" altLang="en-US" sz="2800" i="1" dirty="0">
                <a:solidFill>
                  <a:srgbClr val="0070C0"/>
                </a:solidFill>
                <a:latin typeface="Trebuchet MS" panose="020B0603020202020204" pitchFamily="34" charset="0"/>
              </a:rPr>
              <a:t>NMA Breaktime</a:t>
            </a:r>
          </a:p>
          <a:p>
            <a:pPr marL="457200" marR="0" indent="-457200" algn="l">
              <a:spcBef>
                <a:spcPct val="0"/>
              </a:spcBef>
              <a:spcAft>
                <a:spcPts val="1200"/>
              </a:spcAft>
              <a:buClr>
                <a:srgbClr val="C00000"/>
              </a:buClr>
              <a:buFont typeface="Wingdings" panose="05000000000000000000" pitchFamily="2" charset="2"/>
              <a:buChar char="v"/>
            </a:pPr>
            <a:r>
              <a:rPr lang="en-US" altLang="en-US" sz="2800" dirty="0">
                <a:solidFill>
                  <a:schemeClr val="tx1"/>
                </a:solidFill>
                <a:latin typeface="Trebuchet MS" panose="020B0603020202020204" pitchFamily="34" charset="0"/>
              </a:rPr>
              <a:t>2 T postings on your own or NMA’s </a:t>
            </a:r>
            <a:r>
              <a:rPr lang="en-US" altLang="en-US" sz="2800" dirty="0" err="1">
                <a:solidFill>
                  <a:schemeClr val="tx1"/>
                </a:solidFill>
                <a:latin typeface="Trebuchet MS" panose="020B0603020202020204" pitchFamily="34" charset="0"/>
              </a:rPr>
              <a:t>Facebook</a:t>
            </a:r>
            <a:r>
              <a:rPr lang="en-US" altLang="en-US" sz="2800" dirty="0">
                <a:solidFill>
                  <a:schemeClr val="tx1"/>
                </a:solidFill>
                <a:latin typeface="Trebuchet MS" panose="020B0603020202020204" pitchFamily="34" charset="0"/>
              </a:rPr>
              <a:t> page, blog, or Twitter(@</a:t>
            </a:r>
            <a:r>
              <a:rPr lang="en-US" altLang="en-US" sz="2800" dirty="0" err="1">
                <a:solidFill>
                  <a:schemeClr val="tx1"/>
                </a:solidFill>
                <a:latin typeface="Trebuchet MS" panose="020B0603020202020204" pitchFamily="34" charset="0"/>
              </a:rPr>
              <a:t>nmaleaders</a:t>
            </a:r>
            <a:r>
              <a:rPr lang="en-US" altLang="en-US" sz="2800" dirty="0">
                <a:solidFill>
                  <a:schemeClr val="tx1"/>
                </a:solidFill>
                <a:latin typeface="Trebuchet MS" panose="020B0603020202020204" pitchFamily="34" charset="0"/>
              </a:rPr>
              <a:t>)</a:t>
            </a:r>
          </a:p>
        </p:txBody>
      </p:sp>
      <p:sp>
        <p:nvSpPr>
          <p:cNvPr id="44035" name="Rectangle 3"/>
          <p:cNvSpPr>
            <a:spLocks noChangeArrowheads="1"/>
          </p:cNvSpPr>
          <p:nvPr/>
        </p:nvSpPr>
        <p:spPr bwMode="auto">
          <a:xfrm>
            <a:off x="0" y="206375"/>
            <a:ext cx="9144000" cy="646113"/>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3600" b="1">
                <a:solidFill>
                  <a:schemeClr val="bg1"/>
                </a:solidFill>
                <a:latin typeface="Trebuchet MS" panose="020B0603020202020204" pitchFamily="34" charset="0"/>
              </a:rPr>
              <a:t>From:  Communications Cupboard</a:t>
            </a:r>
          </a:p>
        </p:txBody>
      </p:sp>
      <p:pic>
        <p:nvPicPr>
          <p:cNvPr id="18436" name="Picture 4" descr="See the source image"/>
          <p:cNvPicPr>
            <a:picLocks noChangeAspect="1" noChangeArrowheads="1"/>
          </p:cNvPicPr>
          <p:nvPr/>
        </p:nvPicPr>
        <p:blipFill>
          <a:blip r:embed="rId3" cstate="print"/>
          <a:srcRect/>
          <a:stretch>
            <a:fillRect/>
          </a:stretch>
        </p:blipFill>
        <p:spPr bwMode="auto">
          <a:xfrm>
            <a:off x="4648200" y="5499209"/>
            <a:ext cx="3482975" cy="1358791"/>
          </a:xfrm>
          <a:prstGeom prst="rect">
            <a:avLst/>
          </a:prstGeom>
          <a:no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See the source image"/>
          <p:cNvPicPr>
            <a:picLocks noChangeAspect="1" noChangeArrowheads="1"/>
          </p:cNvPicPr>
          <p:nvPr/>
        </p:nvPicPr>
        <p:blipFill>
          <a:blip r:embed="rId3" cstate="print"/>
          <a:srcRect/>
          <a:stretch>
            <a:fillRect/>
          </a:stretch>
        </p:blipFill>
        <p:spPr bwMode="auto">
          <a:xfrm>
            <a:off x="6400800" y="1857088"/>
            <a:ext cx="2390775" cy="1343312"/>
          </a:xfrm>
          <a:prstGeom prst="rect">
            <a:avLst/>
          </a:prstGeom>
          <a:noFill/>
        </p:spPr>
      </p:pic>
      <p:sp>
        <p:nvSpPr>
          <p:cNvPr id="46082" name="Subtitle 4"/>
          <p:cNvSpPr>
            <a:spLocks noGrp="1"/>
          </p:cNvSpPr>
          <p:nvPr>
            <p:ph type="subTitle" idx="1"/>
          </p:nvPr>
        </p:nvSpPr>
        <p:spPr>
          <a:xfrm>
            <a:off x="990600" y="1295400"/>
            <a:ext cx="7315200" cy="4267200"/>
          </a:xfrm>
        </p:spPr>
        <p:txBody>
          <a:bodyPr/>
          <a:lstStyle/>
          <a:p>
            <a:pPr marL="457200" marR="0" indent="-457200" algn="l">
              <a:spcBef>
                <a:spcPct val="0"/>
              </a:spcBef>
              <a:spcAft>
                <a:spcPts val="1200"/>
              </a:spcAft>
              <a:buClr>
                <a:srgbClr val="C00000"/>
              </a:buClr>
              <a:buFont typeface="Wingdings" panose="05000000000000000000" pitchFamily="2" charset="2"/>
              <a:buChar char="v"/>
            </a:pPr>
            <a:r>
              <a:rPr lang="en-US" altLang="en-US" sz="2800" dirty="0">
                <a:solidFill>
                  <a:srgbClr val="0070C0"/>
                </a:solidFill>
                <a:latin typeface="Trebuchet MS" panose="020B0603020202020204" pitchFamily="34" charset="0"/>
              </a:rPr>
              <a:t>1 large Membership Growth Plan</a:t>
            </a:r>
          </a:p>
          <a:p>
            <a:pPr marL="457200" marR="0" indent="-457200" algn="l">
              <a:spcBef>
                <a:spcPct val="0"/>
              </a:spcBef>
              <a:spcAft>
                <a:spcPts val="1200"/>
              </a:spcAft>
              <a:buClr>
                <a:srgbClr val="C00000"/>
              </a:buClr>
              <a:buFont typeface="Wingdings" panose="05000000000000000000" pitchFamily="2" charset="2"/>
              <a:buChar char="v"/>
            </a:pPr>
            <a:r>
              <a:rPr lang="en-US" altLang="en-US" sz="2800" dirty="0">
                <a:solidFill>
                  <a:schemeClr val="tx1"/>
                </a:solidFill>
                <a:latin typeface="Trebuchet MS" panose="020B0603020202020204" pitchFamily="34" charset="0"/>
              </a:rPr>
              <a:t>1 pint of leverage via our                   2020 Membership Campaign</a:t>
            </a:r>
          </a:p>
          <a:p>
            <a:pPr marL="457200" marR="0" indent="-457200" algn="l">
              <a:spcBef>
                <a:spcPct val="0"/>
              </a:spcBef>
              <a:spcAft>
                <a:spcPts val="1200"/>
              </a:spcAft>
              <a:buClr>
                <a:srgbClr val="C00000"/>
              </a:buClr>
              <a:buFont typeface="Wingdings" panose="05000000000000000000" pitchFamily="2" charset="2"/>
              <a:buChar char="v"/>
            </a:pPr>
            <a:r>
              <a:rPr lang="en-US" altLang="en-US" sz="2800" dirty="0">
                <a:solidFill>
                  <a:srgbClr val="0070C0"/>
                </a:solidFill>
                <a:latin typeface="Trebuchet MS" panose="020B0603020202020204" pitchFamily="34" charset="0"/>
              </a:rPr>
              <a:t>2 liters Chapter Marketing Materials</a:t>
            </a:r>
          </a:p>
          <a:p>
            <a:pPr marL="457200" marR="0" indent="-457200" algn="l">
              <a:spcBef>
                <a:spcPct val="0"/>
              </a:spcBef>
              <a:spcAft>
                <a:spcPts val="1200"/>
              </a:spcAft>
              <a:buClr>
                <a:srgbClr val="C00000"/>
              </a:buClr>
              <a:buFont typeface="Wingdings" panose="05000000000000000000" pitchFamily="2" charset="2"/>
              <a:buChar char="v"/>
            </a:pPr>
            <a:r>
              <a:rPr lang="en-US" altLang="en-US" sz="2800" dirty="0">
                <a:solidFill>
                  <a:schemeClr val="tx1"/>
                </a:solidFill>
                <a:latin typeface="Trebuchet MS" panose="020B0603020202020204" pitchFamily="34" charset="0"/>
              </a:rPr>
              <a:t>3 cups “qualified” lead referrals to NMA</a:t>
            </a:r>
          </a:p>
          <a:p>
            <a:pPr marL="457200" marR="0" indent="-457200" algn="l">
              <a:spcBef>
                <a:spcPct val="0"/>
              </a:spcBef>
              <a:spcAft>
                <a:spcPts val="1200"/>
              </a:spcAft>
              <a:buClr>
                <a:srgbClr val="C00000"/>
              </a:buClr>
              <a:buFont typeface="Wingdings" panose="05000000000000000000" pitchFamily="2" charset="2"/>
              <a:buChar char="v"/>
            </a:pPr>
            <a:r>
              <a:rPr lang="en-US" altLang="en-US" sz="2800" dirty="0">
                <a:solidFill>
                  <a:srgbClr val="0070C0"/>
                </a:solidFill>
                <a:latin typeface="Trebuchet MS" panose="020B0603020202020204" pitchFamily="34" charset="0"/>
              </a:rPr>
              <a:t>4 cups – Participation in Chapter Growth Incentive Plan - $25 for each new member of each new chapter!</a:t>
            </a:r>
          </a:p>
          <a:p>
            <a:pPr marL="457200" marR="0" indent="-457200" algn="l">
              <a:spcBef>
                <a:spcPct val="0"/>
              </a:spcBef>
              <a:spcAft>
                <a:spcPts val="1200"/>
              </a:spcAft>
              <a:buClr>
                <a:srgbClr val="C00000"/>
              </a:buClr>
              <a:buFont typeface="Wingdings" panose="05000000000000000000" pitchFamily="2" charset="2"/>
              <a:buChar char="v"/>
            </a:pPr>
            <a:endParaRPr lang="en-US" altLang="en-US" sz="2800" dirty="0">
              <a:solidFill>
                <a:schemeClr val="tx1"/>
              </a:solidFill>
              <a:latin typeface="Trebuchet MS" panose="020B0603020202020204" pitchFamily="34" charset="0"/>
            </a:endParaRPr>
          </a:p>
        </p:txBody>
      </p:sp>
      <p:sp>
        <p:nvSpPr>
          <p:cNvPr id="46083" name="Rectangle 3"/>
          <p:cNvSpPr>
            <a:spLocks noChangeArrowheads="1"/>
          </p:cNvSpPr>
          <p:nvPr/>
        </p:nvSpPr>
        <p:spPr bwMode="auto">
          <a:xfrm>
            <a:off x="0" y="206375"/>
            <a:ext cx="9144000" cy="646113"/>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3600" b="1">
                <a:solidFill>
                  <a:schemeClr val="bg1"/>
                </a:solidFill>
                <a:latin typeface="Trebuchet MS" panose="020B0603020202020204" pitchFamily="34" charset="0"/>
              </a:rPr>
              <a:t>From:  Association Development Cooler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ubtitle 4"/>
          <p:cNvSpPr>
            <a:spLocks noGrp="1"/>
          </p:cNvSpPr>
          <p:nvPr>
            <p:ph type="subTitle" idx="1"/>
          </p:nvPr>
        </p:nvSpPr>
        <p:spPr>
          <a:xfrm>
            <a:off x="914400" y="1447800"/>
            <a:ext cx="8001000" cy="4343400"/>
          </a:xfrm>
        </p:spPr>
        <p:txBody>
          <a:bodyPr/>
          <a:lstStyle/>
          <a:p>
            <a:pPr marL="457200" marR="0" indent="-457200" algn="l">
              <a:buClr>
                <a:srgbClr val="C00000"/>
              </a:buClr>
              <a:buFont typeface="Wingdings" panose="05000000000000000000" pitchFamily="2" charset="2"/>
              <a:buChar char="v"/>
            </a:pPr>
            <a:r>
              <a:rPr lang="en-US" altLang="en-US" sz="2800" dirty="0">
                <a:solidFill>
                  <a:srgbClr val="0070C0"/>
                </a:solidFill>
                <a:latin typeface="Trebuchet MS" panose="020B0603020202020204" pitchFamily="34" charset="0"/>
              </a:rPr>
              <a:t>1 cup local chapter press coverage</a:t>
            </a:r>
          </a:p>
          <a:p>
            <a:pPr marL="457200" marR="0" indent="-457200" algn="l">
              <a:buClr>
                <a:srgbClr val="C00000"/>
              </a:buClr>
              <a:buFont typeface="Wingdings" panose="05000000000000000000" pitchFamily="2" charset="2"/>
              <a:buChar char="v"/>
            </a:pPr>
            <a:r>
              <a:rPr lang="en-US" altLang="en-US" sz="2800" dirty="0">
                <a:solidFill>
                  <a:schemeClr val="tx1"/>
                </a:solidFill>
                <a:latin typeface="Trebuchet MS" panose="020B0603020202020204" pitchFamily="34" charset="0"/>
              </a:rPr>
              <a:t>1 Silver Knight or Leadership Award ceremony</a:t>
            </a:r>
          </a:p>
          <a:p>
            <a:pPr marL="457200" marR="0" indent="-457200" algn="l">
              <a:buClr>
                <a:srgbClr val="C00000"/>
              </a:buClr>
              <a:buFont typeface="Wingdings" panose="05000000000000000000" pitchFamily="2" charset="2"/>
              <a:buChar char="v"/>
            </a:pPr>
            <a:r>
              <a:rPr lang="en-US" altLang="en-US" sz="2800" dirty="0">
                <a:solidFill>
                  <a:srgbClr val="0070C0"/>
                </a:solidFill>
                <a:latin typeface="Trebuchet MS" panose="020B0603020202020204" pitchFamily="34" charset="0"/>
              </a:rPr>
              <a:t>1 cup Chapter Member of the Year Award 	plus ½ cup submission for national MOY</a:t>
            </a:r>
          </a:p>
          <a:p>
            <a:pPr marL="457200" marR="0" indent="-457200" algn="l">
              <a:buClr>
                <a:srgbClr val="C00000"/>
              </a:buClr>
              <a:buFont typeface="Wingdings" panose="05000000000000000000" pitchFamily="2" charset="2"/>
              <a:buChar char="v"/>
            </a:pPr>
            <a:r>
              <a:rPr lang="en-US" altLang="en-US" sz="2800" dirty="0">
                <a:solidFill>
                  <a:schemeClr val="tx1"/>
                </a:solidFill>
                <a:latin typeface="Trebuchet MS" panose="020B0603020202020204" pitchFamily="34" charset="0"/>
              </a:rPr>
              <a:t>3 cups Executive of the Year &amp; Hall of 	Fame nominations sent to NMA – by June 15</a:t>
            </a:r>
          </a:p>
          <a:p>
            <a:pPr marL="457200" marR="0" indent="-457200" algn="l">
              <a:buClr>
                <a:srgbClr val="C00000"/>
              </a:buClr>
              <a:buFont typeface="Wingdings" panose="05000000000000000000" pitchFamily="2" charset="2"/>
              <a:buChar char="v"/>
            </a:pPr>
            <a:r>
              <a:rPr lang="en-US" altLang="en-US" sz="2800" dirty="0">
                <a:solidFill>
                  <a:srgbClr val="0070C0"/>
                </a:solidFill>
                <a:latin typeface="Trebuchet MS" panose="020B0603020202020204" pitchFamily="34" charset="0"/>
              </a:rPr>
              <a:t>1 large serving Top Management Night 	programs</a:t>
            </a:r>
          </a:p>
          <a:p>
            <a:pPr marL="457200" marR="0" indent="-457200" algn="l">
              <a:buFont typeface="Arial" panose="020B0604020202020204" pitchFamily="34" charset="0"/>
              <a:buChar char="•"/>
            </a:pPr>
            <a:endParaRPr lang="en-US" altLang="en-US" sz="2800" dirty="0">
              <a:solidFill>
                <a:schemeClr val="tx1"/>
              </a:solidFill>
            </a:endParaRPr>
          </a:p>
        </p:txBody>
      </p:sp>
      <p:sp>
        <p:nvSpPr>
          <p:cNvPr id="48131" name="Rectangle 3"/>
          <p:cNvSpPr>
            <a:spLocks noChangeArrowheads="1"/>
          </p:cNvSpPr>
          <p:nvPr/>
        </p:nvSpPr>
        <p:spPr bwMode="auto">
          <a:xfrm>
            <a:off x="0" y="206375"/>
            <a:ext cx="9144000" cy="646113"/>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3600" b="1">
                <a:solidFill>
                  <a:schemeClr val="bg1"/>
                </a:solidFill>
                <a:latin typeface="Trebuchet MS" panose="020B0603020202020204" pitchFamily="34" charset="0"/>
              </a:rPr>
              <a:t>From:  Association Image Drawer</a:t>
            </a:r>
          </a:p>
        </p:txBody>
      </p:sp>
      <p:pic>
        <p:nvPicPr>
          <p:cNvPr id="14338" name="Picture 2" descr="See the source image"/>
          <p:cNvPicPr>
            <a:picLocks noChangeAspect="1" noChangeArrowheads="1"/>
          </p:cNvPicPr>
          <p:nvPr/>
        </p:nvPicPr>
        <p:blipFill>
          <a:blip r:embed="rId3" cstate="print"/>
          <a:srcRect/>
          <a:stretch>
            <a:fillRect/>
          </a:stretch>
        </p:blipFill>
        <p:spPr bwMode="auto">
          <a:xfrm>
            <a:off x="3810000" y="5334000"/>
            <a:ext cx="4597400" cy="835263"/>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3"/>
          <p:cNvSpPr>
            <a:spLocks noChangeArrowheads="1"/>
          </p:cNvSpPr>
          <p:nvPr/>
        </p:nvSpPr>
        <p:spPr bwMode="auto">
          <a:xfrm>
            <a:off x="0" y="206375"/>
            <a:ext cx="9144000" cy="831639"/>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2400" b="1" dirty="0">
                <a:solidFill>
                  <a:schemeClr val="bg1"/>
                </a:solidFill>
                <a:latin typeface="Trebuchet MS" panose="020B0603020202020204" pitchFamily="34" charset="0"/>
              </a:rPr>
              <a:t>Ingredients of a Successful NMA Chapter</a:t>
            </a:r>
          </a:p>
          <a:p>
            <a:pPr algn="ctr"/>
            <a:r>
              <a:rPr lang="en-US" altLang="en-US" sz="2400" b="1" dirty="0">
                <a:solidFill>
                  <a:schemeClr val="bg1"/>
                </a:solidFill>
                <a:latin typeface="Trebuchet MS" panose="020B0603020202020204" pitchFamily="34" charset="0"/>
              </a:rPr>
              <a:t>in Good Times and in Challenging Times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17782" y="2133600"/>
            <a:ext cx="1705235" cy="2362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7412" name="TextBox 2"/>
          <p:cNvSpPr txBox="1">
            <a:spLocks noChangeArrowheads="1"/>
          </p:cNvSpPr>
          <p:nvPr/>
        </p:nvSpPr>
        <p:spPr bwMode="auto">
          <a:xfrm>
            <a:off x="2362200" y="4940300"/>
            <a:ext cx="44958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en-US" altLang="en-US" sz="2800" dirty="0">
                <a:solidFill>
                  <a:srgbClr val="0070C0"/>
                </a:solidFill>
                <a:latin typeface="Trebuchet MS" panose="020B0603020202020204" pitchFamily="34" charset="0"/>
              </a:rPr>
              <a:t>Steve Bailey, CM</a:t>
            </a:r>
          </a:p>
          <a:p>
            <a:pPr algn="ctr" eaLnBrk="1" hangingPunct="1"/>
            <a:r>
              <a:rPr lang="en-US" altLang="en-US" sz="2000" dirty="0">
                <a:latin typeface="Trebuchet MS" panose="020B0603020202020204" pitchFamily="34" charset="0"/>
              </a:rPr>
              <a:t>NMA Executive Director</a:t>
            </a:r>
          </a:p>
          <a:p>
            <a:pPr algn="ctr" eaLnBrk="1" hangingPunct="1"/>
            <a:r>
              <a:rPr lang="en-US" altLang="en-US" dirty="0">
                <a:latin typeface="Trebuchet MS" panose="020B0603020202020204" pitchFamily="34" charset="0"/>
              </a:rPr>
              <a:t>Dayton, OH</a:t>
            </a:r>
          </a:p>
        </p:txBody>
      </p:sp>
      <p:sp>
        <p:nvSpPr>
          <p:cNvPr id="17413" name="Rectangle 5"/>
          <p:cNvSpPr>
            <a:spLocks noChangeArrowheads="1"/>
          </p:cNvSpPr>
          <p:nvPr/>
        </p:nvSpPr>
        <p:spPr bwMode="auto">
          <a:xfrm>
            <a:off x="0" y="1257300"/>
            <a:ext cx="9144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2800" b="1">
                <a:solidFill>
                  <a:srgbClr val="0070C0"/>
                </a:solidFill>
                <a:latin typeface="Trebuchet MS" panose="020B0603020202020204" pitchFamily="34" charset="0"/>
              </a:rPr>
              <a:t>Today’s CLT Facilitator:</a:t>
            </a:r>
          </a:p>
        </p:txBody>
      </p:sp>
    </p:spTree>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cstate="print"/>
          <a:srcRect/>
          <a:stretch>
            <a:fillRect/>
          </a:stretch>
        </p:blipFill>
        <p:spPr bwMode="auto">
          <a:xfrm>
            <a:off x="6172200" y="4876800"/>
            <a:ext cx="2371725" cy="1815716"/>
          </a:xfrm>
          <a:prstGeom prst="rect">
            <a:avLst/>
          </a:prstGeom>
          <a:noFill/>
          <a:ln w="9525">
            <a:noFill/>
            <a:miter lim="800000"/>
            <a:headEnd/>
            <a:tailEnd/>
          </a:ln>
        </p:spPr>
      </p:pic>
      <p:sp>
        <p:nvSpPr>
          <p:cNvPr id="50178" name="Subtitle 4"/>
          <p:cNvSpPr>
            <a:spLocks noGrp="1"/>
          </p:cNvSpPr>
          <p:nvPr>
            <p:ph type="subTitle" idx="1"/>
          </p:nvPr>
        </p:nvSpPr>
        <p:spPr>
          <a:xfrm>
            <a:off x="990600" y="1371600"/>
            <a:ext cx="7315200" cy="4343400"/>
          </a:xfrm>
        </p:spPr>
        <p:txBody>
          <a:bodyPr/>
          <a:lstStyle/>
          <a:p>
            <a:pPr marL="457200" marR="0" indent="-457200" algn="l">
              <a:buClr>
                <a:srgbClr val="C00000"/>
              </a:buClr>
              <a:buFont typeface="Wingdings" panose="05000000000000000000" pitchFamily="2" charset="2"/>
              <a:buChar char="v"/>
            </a:pPr>
            <a:r>
              <a:rPr lang="en-US" altLang="en-US" sz="2800" dirty="0">
                <a:solidFill>
                  <a:srgbClr val="0070C0"/>
                </a:solidFill>
                <a:latin typeface="Trebuchet MS" panose="020B0603020202020204" pitchFamily="34" charset="0"/>
              </a:rPr>
              <a:t>1 Speech Contest plan</a:t>
            </a:r>
          </a:p>
          <a:p>
            <a:pPr marL="457200" marR="0" indent="-457200" algn="l">
              <a:buClr>
                <a:srgbClr val="C00000"/>
              </a:buClr>
              <a:buFont typeface="Wingdings" panose="05000000000000000000" pitchFamily="2" charset="2"/>
              <a:buChar char="v"/>
            </a:pPr>
            <a:r>
              <a:rPr lang="en-US" altLang="en-US" sz="2800" dirty="0">
                <a:solidFill>
                  <a:schemeClr val="tx1"/>
                </a:solidFill>
                <a:latin typeface="Trebuchet MS" panose="020B0603020202020204" pitchFamily="34" charset="0"/>
              </a:rPr>
              <a:t>2 cups youth programs</a:t>
            </a:r>
          </a:p>
          <a:p>
            <a:pPr marL="457200" marR="0" indent="-457200" algn="l">
              <a:buClr>
                <a:srgbClr val="C00000"/>
              </a:buClr>
              <a:buFont typeface="Wingdings" panose="05000000000000000000" pitchFamily="2" charset="2"/>
              <a:buChar char="v"/>
            </a:pPr>
            <a:r>
              <a:rPr lang="en-US" altLang="en-US" sz="2800" dirty="0">
                <a:solidFill>
                  <a:srgbClr val="0070C0"/>
                </a:solidFill>
                <a:latin typeface="Trebuchet MS" panose="020B0603020202020204" pitchFamily="34" charset="0"/>
              </a:rPr>
              <a:t>3 cups organized community events</a:t>
            </a:r>
          </a:p>
          <a:p>
            <a:pPr marL="457200" marR="0" indent="-457200" algn="l">
              <a:buClr>
                <a:srgbClr val="C00000"/>
              </a:buClr>
              <a:buFont typeface="Wingdings" panose="05000000000000000000" pitchFamily="2" charset="2"/>
              <a:buChar char="v"/>
            </a:pPr>
            <a:r>
              <a:rPr lang="en-US" altLang="en-US" sz="2800" dirty="0">
                <a:solidFill>
                  <a:schemeClr val="tx1"/>
                </a:solidFill>
                <a:latin typeface="Trebuchet MS" panose="020B0603020202020204" pitchFamily="34" charset="0"/>
              </a:rPr>
              <a:t>4 cups </a:t>
            </a:r>
            <a:r>
              <a:rPr lang="en-US" altLang="en-US" sz="2800" b="1" dirty="0">
                <a:solidFill>
                  <a:srgbClr val="C00000"/>
                </a:solidFill>
                <a:latin typeface="Trebuchet MS" panose="020B0603020202020204" pitchFamily="34" charset="0"/>
              </a:rPr>
              <a:t>Ingenuity</a:t>
            </a:r>
          </a:p>
          <a:p>
            <a:pPr marL="457200" marR="0" indent="-457200" algn="l">
              <a:buClr>
                <a:srgbClr val="C00000"/>
              </a:buClr>
              <a:buFont typeface="Wingdings" panose="05000000000000000000" pitchFamily="2" charset="2"/>
              <a:buChar char="v"/>
            </a:pPr>
            <a:r>
              <a:rPr lang="en-US" altLang="en-US" sz="2800" dirty="0">
                <a:solidFill>
                  <a:srgbClr val="0070C0"/>
                </a:solidFill>
                <a:latin typeface="Trebuchet MS" panose="020B0603020202020204" pitchFamily="34" charset="0"/>
              </a:rPr>
              <a:t>3 T support/organization for company or         	community events</a:t>
            </a:r>
          </a:p>
          <a:p>
            <a:pPr marL="457200" marR="0" indent="-457200" algn="l">
              <a:buClr>
                <a:srgbClr val="C00000"/>
              </a:buClr>
              <a:buFont typeface="Wingdings" panose="05000000000000000000" pitchFamily="2" charset="2"/>
              <a:buChar char="v"/>
            </a:pPr>
            <a:r>
              <a:rPr lang="en-US" altLang="en-US" sz="2800" dirty="0">
                <a:solidFill>
                  <a:schemeClr val="tx1"/>
                </a:solidFill>
                <a:latin typeface="Trebuchet MS" panose="020B0603020202020204" pitchFamily="34" charset="0"/>
              </a:rPr>
              <a:t>3 tsp Management/Leadership Week in 	America programming</a:t>
            </a:r>
          </a:p>
        </p:txBody>
      </p:sp>
      <p:sp>
        <p:nvSpPr>
          <p:cNvPr id="50179" name="Rectangle 3"/>
          <p:cNvSpPr>
            <a:spLocks noChangeArrowheads="1"/>
          </p:cNvSpPr>
          <p:nvPr/>
        </p:nvSpPr>
        <p:spPr bwMode="auto">
          <a:xfrm>
            <a:off x="0" y="206375"/>
            <a:ext cx="9144000" cy="646113"/>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3600" b="1">
                <a:solidFill>
                  <a:schemeClr val="bg1"/>
                </a:solidFill>
                <a:latin typeface="Trebuchet MS" panose="020B0603020202020204" pitchFamily="34" charset="0"/>
              </a:rPr>
              <a:t>From:  Community Services Cabinet</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See the source image"/>
          <p:cNvPicPr>
            <a:picLocks noChangeAspect="1" noChangeArrowheads="1"/>
          </p:cNvPicPr>
          <p:nvPr/>
        </p:nvPicPr>
        <p:blipFill>
          <a:blip r:embed="rId3" cstate="print"/>
          <a:srcRect/>
          <a:stretch>
            <a:fillRect/>
          </a:stretch>
        </p:blipFill>
        <p:spPr bwMode="auto">
          <a:xfrm>
            <a:off x="5638800" y="4419600"/>
            <a:ext cx="3203713" cy="2133747"/>
          </a:xfrm>
          <a:prstGeom prst="rect">
            <a:avLst/>
          </a:prstGeom>
          <a:noFill/>
        </p:spPr>
      </p:pic>
      <p:sp>
        <p:nvSpPr>
          <p:cNvPr id="52226" name="Subtitle 4"/>
          <p:cNvSpPr>
            <a:spLocks noGrp="1"/>
          </p:cNvSpPr>
          <p:nvPr>
            <p:ph type="subTitle" idx="1"/>
          </p:nvPr>
        </p:nvSpPr>
        <p:spPr>
          <a:xfrm>
            <a:off x="612913" y="1219200"/>
            <a:ext cx="8229600" cy="4343400"/>
          </a:xfrm>
        </p:spPr>
        <p:txBody>
          <a:bodyPr/>
          <a:lstStyle/>
          <a:p>
            <a:pPr marR="0" algn="l">
              <a:spcBef>
                <a:spcPts val="0"/>
              </a:spcBef>
              <a:spcAft>
                <a:spcPts val="1200"/>
              </a:spcAft>
              <a:buClr>
                <a:srgbClr val="C00000"/>
              </a:buClr>
              <a:buFont typeface="Wingdings" panose="05000000000000000000" pitchFamily="2" charset="2"/>
              <a:buChar char="v"/>
            </a:pPr>
            <a:r>
              <a:rPr lang="en-US" altLang="en-US" sz="2800" dirty="0">
                <a:solidFill>
                  <a:srgbClr val="002060"/>
                </a:solidFill>
                <a:latin typeface="Trebuchet MS" panose="020B0603020202020204" pitchFamily="34" charset="0"/>
              </a:rPr>
              <a:t> </a:t>
            </a:r>
            <a:r>
              <a:rPr lang="en-US" altLang="en-US" sz="2800" dirty="0">
                <a:solidFill>
                  <a:srgbClr val="0070C0"/>
                </a:solidFill>
                <a:latin typeface="Trebuchet MS" panose="020B0603020202020204" pitchFamily="34" charset="0"/>
              </a:rPr>
              <a:t>1-16oz. can New Member Orientation</a:t>
            </a:r>
          </a:p>
          <a:p>
            <a:pPr marR="0" algn="l">
              <a:spcBef>
                <a:spcPts val="0"/>
              </a:spcBef>
              <a:spcAft>
                <a:spcPts val="1200"/>
              </a:spcAft>
              <a:buClr>
                <a:srgbClr val="C00000"/>
              </a:buClr>
              <a:buFont typeface="Wingdings" panose="05000000000000000000" pitchFamily="2" charset="2"/>
              <a:buChar char="v"/>
            </a:pPr>
            <a:r>
              <a:rPr lang="en-US" altLang="en-US" sz="2800" dirty="0">
                <a:solidFill>
                  <a:srgbClr val="002060"/>
                </a:solidFill>
                <a:latin typeface="Trebuchet MS" panose="020B0603020202020204" pitchFamily="34" charset="0"/>
              </a:rPr>
              <a:t> </a:t>
            </a:r>
            <a:r>
              <a:rPr lang="en-US" altLang="en-US" sz="2800" dirty="0">
                <a:solidFill>
                  <a:schemeClr val="tx1"/>
                </a:solidFill>
                <a:latin typeface="Trebuchet MS" panose="020B0603020202020204" pitchFamily="34" charset="0"/>
              </a:rPr>
              <a:t>2 scoops of communicating with your assigned 	National Director and/or Associate Director</a:t>
            </a:r>
          </a:p>
          <a:p>
            <a:pPr marR="0" algn="l">
              <a:spcBef>
                <a:spcPts val="0"/>
              </a:spcBef>
              <a:spcAft>
                <a:spcPts val="1200"/>
              </a:spcAft>
              <a:buClr>
                <a:srgbClr val="C00000"/>
              </a:buClr>
              <a:buFont typeface="Wingdings" panose="05000000000000000000" pitchFamily="2" charset="2"/>
              <a:buChar char="v"/>
            </a:pPr>
            <a:r>
              <a:rPr lang="en-US" altLang="en-US" sz="2800" dirty="0">
                <a:solidFill>
                  <a:srgbClr val="002060"/>
                </a:solidFill>
                <a:latin typeface="Trebuchet MS" panose="020B0603020202020204" pitchFamily="34" charset="0"/>
              </a:rPr>
              <a:t> </a:t>
            </a:r>
            <a:r>
              <a:rPr lang="en-US" altLang="en-US" sz="2800" dirty="0">
                <a:solidFill>
                  <a:srgbClr val="0070C0"/>
                </a:solidFill>
                <a:latin typeface="Trebuchet MS" panose="020B0603020202020204" pitchFamily="34" charset="0"/>
              </a:rPr>
              <a:t>3 scoops of membership roster updates to NMA</a:t>
            </a:r>
          </a:p>
          <a:p>
            <a:pPr marR="0" algn="l">
              <a:spcBef>
                <a:spcPts val="0"/>
              </a:spcBef>
              <a:spcAft>
                <a:spcPts val="0"/>
              </a:spcAft>
              <a:buClr>
                <a:srgbClr val="C00000"/>
              </a:buClr>
              <a:buFont typeface="Wingdings" panose="05000000000000000000" pitchFamily="2" charset="2"/>
              <a:buChar char="v"/>
            </a:pPr>
            <a:r>
              <a:rPr lang="en-US" altLang="en-US" sz="2800" dirty="0">
                <a:solidFill>
                  <a:srgbClr val="002060"/>
                </a:solidFill>
                <a:latin typeface="Trebuchet MS" panose="020B0603020202020204" pitchFamily="34" charset="0"/>
              </a:rPr>
              <a:t> </a:t>
            </a:r>
            <a:r>
              <a:rPr lang="en-US" altLang="en-US" sz="2800" dirty="0">
                <a:solidFill>
                  <a:schemeClr val="tx1"/>
                </a:solidFill>
                <a:latin typeface="Trebuchet MS" panose="020B0603020202020204" pitchFamily="34" charset="0"/>
              </a:rPr>
              <a:t>1 yearly consideration of supporting a  </a:t>
            </a:r>
          </a:p>
          <a:p>
            <a:pPr marR="0" algn="l">
              <a:spcBef>
                <a:spcPts val="0"/>
              </a:spcBef>
              <a:spcAft>
                <a:spcPts val="0"/>
              </a:spcAft>
              <a:buClr>
                <a:srgbClr val="C00000"/>
              </a:buClr>
            </a:pPr>
            <a:r>
              <a:rPr lang="en-US" altLang="en-US" sz="2800" dirty="0">
                <a:solidFill>
                  <a:schemeClr val="tx1"/>
                </a:solidFill>
                <a:latin typeface="Trebuchet MS" panose="020B0603020202020204" pitchFamily="34" charset="0"/>
              </a:rPr>
              <a:t>	National Director or Associate Director from 	your chapter</a:t>
            </a:r>
          </a:p>
          <a:p>
            <a:pPr marR="0" algn="l">
              <a:spcBef>
                <a:spcPts val="0"/>
              </a:spcBef>
              <a:spcAft>
                <a:spcPts val="0"/>
              </a:spcAft>
              <a:buClr>
                <a:srgbClr val="C00000"/>
              </a:buClr>
            </a:pPr>
            <a:endParaRPr lang="en-US" altLang="en-US" sz="500" dirty="0">
              <a:solidFill>
                <a:srgbClr val="002060"/>
              </a:solidFill>
              <a:latin typeface="Trebuchet MS" panose="020B0603020202020204" pitchFamily="34" charset="0"/>
            </a:endParaRPr>
          </a:p>
          <a:p>
            <a:pPr marR="0" algn="l">
              <a:spcBef>
                <a:spcPts val="0"/>
              </a:spcBef>
              <a:spcAft>
                <a:spcPts val="1200"/>
              </a:spcAft>
              <a:buClr>
                <a:srgbClr val="C00000"/>
              </a:buClr>
              <a:buFont typeface="Wingdings" panose="05000000000000000000" pitchFamily="2" charset="2"/>
              <a:buChar char="v"/>
            </a:pPr>
            <a:r>
              <a:rPr lang="en-US" altLang="en-US" sz="2800" dirty="0">
                <a:solidFill>
                  <a:srgbClr val="002060"/>
                </a:solidFill>
                <a:latin typeface="Trebuchet MS" panose="020B0603020202020204" pitchFamily="34" charset="0"/>
              </a:rPr>
              <a:t> </a:t>
            </a:r>
            <a:r>
              <a:rPr lang="en-US" altLang="en-US" sz="2800" dirty="0">
                <a:solidFill>
                  <a:srgbClr val="0070C0"/>
                </a:solidFill>
                <a:latin typeface="Trebuchet MS" panose="020B0603020202020204" pitchFamily="34" charset="0"/>
              </a:rPr>
              <a:t>1 cup of purely social gatherings</a:t>
            </a:r>
          </a:p>
        </p:txBody>
      </p:sp>
      <p:sp>
        <p:nvSpPr>
          <p:cNvPr id="52227" name="Rectangle 3"/>
          <p:cNvSpPr>
            <a:spLocks noChangeArrowheads="1"/>
          </p:cNvSpPr>
          <p:nvPr/>
        </p:nvSpPr>
        <p:spPr bwMode="auto">
          <a:xfrm>
            <a:off x="0" y="206375"/>
            <a:ext cx="9144000" cy="646113"/>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3600" b="1">
                <a:solidFill>
                  <a:schemeClr val="bg1"/>
                </a:solidFill>
                <a:latin typeface="Trebuchet MS" panose="020B0603020202020204" pitchFamily="34" charset="0"/>
              </a:rPr>
              <a:t>Mix all ingredients together &amp; add:</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ubtitle 4"/>
          <p:cNvSpPr>
            <a:spLocks noGrp="1"/>
          </p:cNvSpPr>
          <p:nvPr>
            <p:ph type="subTitle" idx="1"/>
          </p:nvPr>
        </p:nvSpPr>
        <p:spPr>
          <a:xfrm>
            <a:off x="914400" y="1447800"/>
            <a:ext cx="7315200" cy="2514600"/>
          </a:xfrm>
        </p:spPr>
        <p:txBody>
          <a:bodyPr/>
          <a:lstStyle/>
          <a:p>
            <a:pPr marL="457200" marR="0" indent="-457200" algn="l">
              <a:buClr>
                <a:srgbClr val="C00000"/>
              </a:buClr>
              <a:buFont typeface="Wingdings" panose="05000000000000000000" pitchFamily="2" charset="2"/>
              <a:buChar char="v"/>
            </a:pPr>
            <a:r>
              <a:rPr lang="en-US" altLang="en-US" sz="2800" dirty="0">
                <a:solidFill>
                  <a:srgbClr val="0070C0"/>
                </a:solidFill>
                <a:latin typeface="Trebuchet MS" panose="020B0603020202020204" pitchFamily="34" charset="0"/>
              </a:rPr>
              <a:t>Membership surveys and feedback</a:t>
            </a:r>
          </a:p>
          <a:p>
            <a:pPr marL="457200" marR="0" indent="-457200" algn="l">
              <a:buClr>
                <a:srgbClr val="C00000"/>
              </a:buClr>
              <a:buFont typeface="Wingdings" panose="05000000000000000000" pitchFamily="2" charset="2"/>
              <a:buChar char="v"/>
            </a:pPr>
            <a:r>
              <a:rPr lang="en-US" altLang="en-US" sz="2800" dirty="0">
                <a:solidFill>
                  <a:schemeClr val="tx1"/>
                </a:solidFill>
                <a:latin typeface="Trebuchet MS" panose="020B0603020202020204" pitchFamily="34" charset="0"/>
              </a:rPr>
              <a:t>Regular meetings with your advisors</a:t>
            </a:r>
          </a:p>
          <a:p>
            <a:pPr marL="457200" marR="0" indent="-457200" algn="l">
              <a:buClr>
                <a:srgbClr val="C00000"/>
              </a:buClr>
              <a:buFont typeface="Wingdings" panose="05000000000000000000" pitchFamily="2" charset="2"/>
              <a:buChar char="v"/>
            </a:pPr>
            <a:r>
              <a:rPr lang="en-US" altLang="en-US" sz="2800" dirty="0">
                <a:solidFill>
                  <a:srgbClr val="0070C0"/>
                </a:solidFill>
                <a:latin typeface="Trebuchet MS" panose="020B0603020202020204" pitchFamily="34" charset="0"/>
              </a:rPr>
              <a:t>Familiarity with NMA’s website</a:t>
            </a:r>
          </a:p>
          <a:p>
            <a:pPr marL="457200" marR="0" indent="-457200" algn="l">
              <a:buClr>
                <a:srgbClr val="C00000"/>
              </a:buClr>
              <a:buFont typeface="Wingdings" panose="05000000000000000000" pitchFamily="2" charset="2"/>
              <a:buChar char="v"/>
            </a:pPr>
            <a:r>
              <a:rPr lang="en-US" altLang="en-US" sz="2800" dirty="0">
                <a:solidFill>
                  <a:schemeClr val="tx1"/>
                </a:solidFill>
                <a:latin typeface="Trebuchet MS" panose="020B0603020202020204" pitchFamily="34" charset="0"/>
              </a:rPr>
              <a:t>Ongoing recognition for your colleagues</a:t>
            </a:r>
          </a:p>
          <a:p>
            <a:pPr marL="457200" marR="0" indent="-457200" algn="l">
              <a:buClr>
                <a:srgbClr val="C00000"/>
              </a:buClr>
              <a:buFont typeface="Wingdings" panose="05000000000000000000" pitchFamily="2" charset="2"/>
              <a:buChar char="v"/>
            </a:pPr>
            <a:endParaRPr lang="en-US" altLang="en-US" sz="2800" dirty="0">
              <a:solidFill>
                <a:srgbClr val="002060"/>
              </a:solidFill>
              <a:latin typeface="Trebuchet MS" panose="020B0603020202020204" pitchFamily="34" charset="0"/>
            </a:endParaRPr>
          </a:p>
        </p:txBody>
      </p:sp>
      <p:sp>
        <p:nvSpPr>
          <p:cNvPr id="54275" name="TextBox 5"/>
          <p:cNvSpPr txBox="1">
            <a:spLocks noChangeArrowheads="1"/>
          </p:cNvSpPr>
          <p:nvPr/>
        </p:nvSpPr>
        <p:spPr bwMode="auto">
          <a:xfrm>
            <a:off x="2209800" y="4038600"/>
            <a:ext cx="6248400" cy="1508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i="1" dirty="0">
                <a:solidFill>
                  <a:schemeClr val="accent1">
                    <a:lumMod val="75000"/>
                  </a:schemeClr>
                </a:solidFill>
                <a:latin typeface="Tahoma" panose="020B0604030504040204" pitchFamily="34" charset="0"/>
              </a:rPr>
              <a:t>“The strength of the team is each individual member.  The strength of each member is the team”</a:t>
            </a:r>
          </a:p>
          <a:p>
            <a:pPr eaLnBrk="1" hangingPunct="1">
              <a:spcBef>
                <a:spcPct val="0"/>
              </a:spcBef>
              <a:buFontTx/>
              <a:buNone/>
            </a:pPr>
            <a:r>
              <a:rPr lang="en-US" altLang="en-US" sz="2000" dirty="0">
                <a:solidFill>
                  <a:schemeClr val="accent1">
                    <a:lumMod val="75000"/>
                  </a:schemeClr>
                </a:solidFill>
                <a:latin typeface="Tahoma" panose="020B0604030504040204" pitchFamily="34" charset="0"/>
              </a:rPr>
              <a:t>				</a:t>
            </a:r>
            <a:r>
              <a:rPr lang="en-US" altLang="en-US" sz="2000" b="1" dirty="0">
                <a:solidFill>
                  <a:srgbClr val="EB4D2D"/>
                </a:solidFill>
                <a:latin typeface="Tahoma" panose="020B0604030504040204" pitchFamily="34" charset="0"/>
              </a:rPr>
              <a:t>Keith </a:t>
            </a:r>
            <a:r>
              <a:rPr lang="en-US" altLang="en-US" sz="2000" b="1" dirty="0" err="1">
                <a:solidFill>
                  <a:srgbClr val="EB4D2D"/>
                </a:solidFill>
                <a:latin typeface="Tahoma" panose="020B0604030504040204" pitchFamily="34" charset="0"/>
              </a:rPr>
              <a:t>Ferrazzi</a:t>
            </a:r>
            <a:endParaRPr lang="en-US" altLang="en-US" sz="2000" b="1" dirty="0">
              <a:solidFill>
                <a:srgbClr val="EB4D2D"/>
              </a:solidFill>
              <a:latin typeface="Tahoma" panose="020B0604030504040204" pitchFamily="34" charset="0"/>
            </a:endParaRPr>
          </a:p>
        </p:txBody>
      </p:sp>
      <p:sp>
        <p:nvSpPr>
          <p:cNvPr id="54276" name="Rectangle 3"/>
          <p:cNvSpPr>
            <a:spLocks noChangeArrowheads="1"/>
          </p:cNvSpPr>
          <p:nvPr/>
        </p:nvSpPr>
        <p:spPr bwMode="auto">
          <a:xfrm>
            <a:off x="0" y="206375"/>
            <a:ext cx="9144000" cy="646113"/>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3600" b="1">
                <a:solidFill>
                  <a:schemeClr val="bg1"/>
                </a:solidFill>
                <a:latin typeface="Trebuchet MS" panose="020B0603020202020204" pitchFamily="34" charset="0"/>
              </a:rPr>
              <a:t>Before baking, sprinkle with:</a:t>
            </a:r>
          </a:p>
        </p:txBody>
      </p:sp>
      <p:pic>
        <p:nvPicPr>
          <p:cNvPr id="8194" name="Picture 2" descr="See the source image"/>
          <p:cNvPicPr>
            <a:picLocks noChangeAspect="1" noChangeArrowheads="1"/>
          </p:cNvPicPr>
          <p:nvPr/>
        </p:nvPicPr>
        <p:blipFill>
          <a:blip r:embed="rId3" cstate="print"/>
          <a:srcRect/>
          <a:stretch>
            <a:fillRect/>
          </a:stretch>
        </p:blipFill>
        <p:spPr bwMode="auto">
          <a:xfrm>
            <a:off x="7315200" y="1143000"/>
            <a:ext cx="1539875" cy="1539875"/>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pattFill prst="pct20">
          <a:fgClr>
            <a:schemeClr val="accent1"/>
          </a:fgClr>
          <a:bgClr>
            <a:schemeClr val="bg1"/>
          </a:bgClr>
        </a:pattFill>
        <a:effectLst/>
      </p:bgPr>
    </p:bg>
    <p:spTree>
      <p:nvGrpSpPr>
        <p:cNvPr id="1" name=""/>
        <p:cNvGrpSpPr/>
        <p:nvPr/>
      </p:nvGrpSpPr>
      <p:grpSpPr>
        <a:xfrm>
          <a:off x="0" y="0"/>
          <a:ext cx="0" cy="0"/>
          <a:chOff x="0" y="0"/>
          <a:chExt cx="0" cy="0"/>
        </a:xfrm>
      </p:grpSpPr>
      <p:sp>
        <p:nvSpPr>
          <p:cNvPr id="54276" name="Rectangle 3"/>
          <p:cNvSpPr>
            <a:spLocks noChangeArrowheads="1"/>
          </p:cNvSpPr>
          <p:nvPr/>
        </p:nvSpPr>
        <p:spPr bwMode="auto">
          <a:xfrm>
            <a:off x="0" y="206375"/>
            <a:ext cx="9144000" cy="646113"/>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3600" b="1" dirty="0">
                <a:solidFill>
                  <a:schemeClr val="bg1"/>
                </a:solidFill>
                <a:latin typeface="Trebuchet MS" panose="020B0603020202020204" pitchFamily="34" charset="0"/>
              </a:rPr>
              <a:t>What’s going on here???</a:t>
            </a:r>
          </a:p>
        </p:txBody>
      </p:sp>
      <p:pic>
        <p:nvPicPr>
          <p:cNvPr id="2050" name="Picture 2" descr="Image result for great meetings"/>
          <p:cNvPicPr>
            <a:picLocks noChangeAspect="1" noChangeArrowheads="1"/>
          </p:cNvPicPr>
          <p:nvPr/>
        </p:nvPicPr>
        <p:blipFill>
          <a:blip r:embed="rId3" cstate="print"/>
          <a:srcRect/>
          <a:stretch>
            <a:fillRect/>
          </a:stretch>
        </p:blipFill>
        <p:spPr bwMode="auto">
          <a:xfrm>
            <a:off x="457200" y="1447800"/>
            <a:ext cx="4112861" cy="2057400"/>
          </a:xfrm>
          <a:prstGeom prst="rect">
            <a:avLst/>
          </a:prstGeom>
          <a:ln>
            <a:noFill/>
          </a:ln>
          <a:effectLst>
            <a:softEdge rad="31750"/>
          </a:effectLst>
        </p:spPr>
      </p:pic>
      <p:pic>
        <p:nvPicPr>
          <p:cNvPr id="2052" name="Picture 4" descr="Related image"/>
          <p:cNvPicPr>
            <a:picLocks noChangeAspect="1" noChangeArrowheads="1"/>
          </p:cNvPicPr>
          <p:nvPr/>
        </p:nvPicPr>
        <p:blipFill>
          <a:blip r:embed="rId4" cstate="print"/>
          <a:srcRect/>
          <a:stretch>
            <a:fillRect/>
          </a:stretch>
        </p:blipFill>
        <p:spPr bwMode="auto">
          <a:xfrm>
            <a:off x="5410200" y="1295400"/>
            <a:ext cx="3051422" cy="2038350"/>
          </a:xfrm>
          <a:prstGeom prst="rect">
            <a:avLst/>
          </a:prstGeom>
          <a:ln>
            <a:noFill/>
          </a:ln>
          <a:effectLst>
            <a:softEdge rad="31750"/>
          </a:effectLst>
        </p:spPr>
      </p:pic>
      <p:pic>
        <p:nvPicPr>
          <p:cNvPr id="2054" name="Picture 6" descr="Image result for fun meetings"/>
          <p:cNvPicPr>
            <a:picLocks noChangeAspect="1" noChangeArrowheads="1"/>
          </p:cNvPicPr>
          <p:nvPr/>
        </p:nvPicPr>
        <p:blipFill>
          <a:blip r:embed="rId5" cstate="print"/>
          <a:srcRect/>
          <a:stretch>
            <a:fillRect/>
          </a:stretch>
        </p:blipFill>
        <p:spPr bwMode="auto">
          <a:xfrm rot="637937">
            <a:off x="5299076" y="3995141"/>
            <a:ext cx="3427286" cy="2286000"/>
          </a:xfrm>
          <a:prstGeom prst="rect">
            <a:avLst/>
          </a:prstGeom>
          <a:ln>
            <a:noFill/>
          </a:ln>
          <a:effectLst>
            <a:softEdge rad="112500"/>
          </a:effectLst>
        </p:spPr>
      </p:pic>
      <p:pic>
        <p:nvPicPr>
          <p:cNvPr id="2056" name="Picture 8" descr="Image result for fun meetings"/>
          <p:cNvPicPr>
            <a:picLocks noChangeAspect="1" noChangeArrowheads="1"/>
          </p:cNvPicPr>
          <p:nvPr/>
        </p:nvPicPr>
        <p:blipFill>
          <a:blip r:embed="rId6" cstate="print"/>
          <a:srcRect/>
          <a:stretch>
            <a:fillRect/>
          </a:stretch>
        </p:blipFill>
        <p:spPr bwMode="auto">
          <a:xfrm>
            <a:off x="1600200" y="3810000"/>
            <a:ext cx="3238500" cy="2105026"/>
          </a:xfrm>
          <a:prstGeom prst="rect">
            <a:avLst/>
          </a:prstGeom>
          <a:ln>
            <a:noFill/>
          </a:ln>
          <a:effectLst>
            <a:softEdge rad="112500"/>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ubtitle 4"/>
          <p:cNvSpPr>
            <a:spLocks noGrp="1"/>
          </p:cNvSpPr>
          <p:nvPr>
            <p:ph type="subTitle" idx="1"/>
          </p:nvPr>
        </p:nvSpPr>
        <p:spPr>
          <a:xfrm>
            <a:off x="838200" y="1219200"/>
            <a:ext cx="7315200" cy="990600"/>
          </a:xfrm>
        </p:spPr>
        <p:txBody>
          <a:bodyPr/>
          <a:lstStyle/>
          <a:p>
            <a:pPr marL="457200" marR="0" indent="-457200" algn="l">
              <a:buClr>
                <a:srgbClr val="C00000"/>
              </a:buClr>
              <a:buFont typeface="Wingdings" panose="05000000000000000000" pitchFamily="2" charset="2"/>
              <a:buChar char="v"/>
            </a:pPr>
            <a:r>
              <a:rPr lang="en-US" altLang="en-US" sz="2800" dirty="0">
                <a:solidFill>
                  <a:srgbClr val="002060"/>
                </a:solidFill>
                <a:latin typeface="Trebuchet MS" panose="020B0603020202020204" pitchFamily="34" charset="0"/>
              </a:rPr>
              <a:t>Ask yourselves, “Is NMA </a:t>
            </a:r>
            <a:r>
              <a:rPr lang="en-US" altLang="en-US" sz="2800" b="1" dirty="0">
                <a:solidFill>
                  <a:srgbClr val="C00000"/>
                </a:solidFill>
                <a:latin typeface="Trebuchet MS" panose="020B0603020202020204" pitchFamily="34" charset="0"/>
              </a:rPr>
              <a:t>THE PLACE to be </a:t>
            </a:r>
            <a:r>
              <a:rPr lang="en-US" altLang="en-US" sz="2800" dirty="0">
                <a:solidFill>
                  <a:srgbClr val="002060"/>
                </a:solidFill>
                <a:latin typeface="Trebuchet MS" panose="020B0603020202020204" pitchFamily="34" charset="0"/>
              </a:rPr>
              <a:t>around here?”  </a:t>
            </a:r>
          </a:p>
          <a:p>
            <a:pPr marL="457200" marR="0" indent="-457200" algn="l">
              <a:buClr>
                <a:srgbClr val="C00000"/>
              </a:buClr>
              <a:buFont typeface="Wingdings" panose="05000000000000000000" pitchFamily="2" charset="2"/>
              <a:buChar char="v"/>
            </a:pPr>
            <a:endParaRPr lang="en-US" altLang="en-US" sz="2800" dirty="0">
              <a:latin typeface="Trebuchet MS" panose="020B0603020202020204" pitchFamily="34" charset="0"/>
            </a:endParaRPr>
          </a:p>
        </p:txBody>
      </p:sp>
      <p:sp>
        <p:nvSpPr>
          <p:cNvPr id="54276" name="Rectangle 3"/>
          <p:cNvSpPr>
            <a:spLocks noChangeArrowheads="1"/>
          </p:cNvSpPr>
          <p:nvPr/>
        </p:nvSpPr>
        <p:spPr bwMode="auto">
          <a:xfrm>
            <a:off x="0" y="206375"/>
            <a:ext cx="9144000" cy="646113"/>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3600" b="1" dirty="0">
                <a:solidFill>
                  <a:schemeClr val="bg1"/>
                </a:solidFill>
                <a:latin typeface="Trebuchet MS" panose="020B0603020202020204" pitchFamily="34" charset="0"/>
              </a:rPr>
              <a:t>Before putting it in the oven …</a:t>
            </a:r>
          </a:p>
        </p:txBody>
      </p:sp>
      <p:sp>
        <p:nvSpPr>
          <p:cNvPr id="66562" name="AutoShape 2" descr="Image result for cooking is fu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66566" name="Picture 6" descr="Image result for cooking is fun"/>
          <p:cNvPicPr>
            <a:picLocks noChangeAspect="1" noChangeArrowheads="1"/>
          </p:cNvPicPr>
          <p:nvPr/>
        </p:nvPicPr>
        <p:blipFill>
          <a:blip r:embed="rId3" cstate="print"/>
          <a:srcRect/>
          <a:stretch>
            <a:fillRect/>
          </a:stretch>
        </p:blipFill>
        <p:spPr bwMode="auto">
          <a:xfrm>
            <a:off x="1905000" y="2438400"/>
            <a:ext cx="5374737" cy="3581400"/>
          </a:xfrm>
          <a:prstGeom prst="rect">
            <a:avLst/>
          </a:prstGeom>
          <a:noFill/>
          <a:effectLst>
            <a:outerShdw blurRad="635000" dist="38100" algn="bl" rotWithShape="0">
              <a:prstClr val="black">
                <a:alpha val="40000"/>
              </a:prst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Related image"/>
          <p:cNvPicPr>
            <a:picLocks noChangeAspect="1" noChangeArrowheads="1"/>
          </p:cNvPicPr>
          <p:nvPr/>
        </p:nvPicPr>
        <p:blipFill>
          <a:blip r:embed="rId3" cstate="print"/>
          <a:srcRect/>
          <a:stretch>
            <a:fillRect/>
          </a:stretch>
        </p:blipFill>
        <p:spPr bwMode="auto">
          <a:xfrm>
            <a:off x="3352800" y="4572000"/>
            <a:ext cx="2656972" cy="1905000"/>
          </a:xfrm>
          <a:prstGeom prst="rect">
            <a:avLst/>
          </a:prstGeom>
          <a:noFill/>
        </p:spPr>
      </p:pic>
      <p:sp>
        <p:nvSpPr>
          <p:cNvPr id="56322" name="Subtitle 4"/>
          <p:cNvSpPr>
            <a:spLocks noGrp="1"/>
          </p:cNvSpPr>
          <p:nvPr>
            <p:ph type="subTitle" idx="1"/>
          </p:nvPr>
        </p:nvSpPr>
        <p:spPr>
          <a:xfrm>
            <a:off x="685800" y="1066800"/>
            <a:ext cx="7772400" cy="1200150"/>
          </a:xfrm>
        </p:spPr>
        <p:txBody>
          <a:bodyPr/>
          <a:lstStyle/>
          <a:p>
            <a:pPr marR="0" algn="ctr"/>
            <a:r>
              <a:rPr lang="en-US" altLang="en-US" sz="2800" dirty="0">
                <a:solidFill>
                  <a:srgbClr val="002060"/>
                </a:solidFill>
                <a:latin typeface="Trebuchet MS" panose="020B0603020202020204" pitchFamily="34" charset="0"/>
              </a:rPr>
              <a:t>Cook according to directions … and </a:t>
            </a:r>
          </a:p>
          <a:p>
            <a:pPr marR="0" algn="ctr"/>
            <a:r>
              <a:rPr lang="en-US" altLang="en-US" sz="2800" dirty="0">
                <a:solidFill>
                  <a:srgbClr val="002060"/>
                </a:solidFill>
                <a:latin typeface="Trebuchet MS" panose="020B0603020202020204" pitchFamily="34" charset="0"/>
              </a:rPr>
              <a:t>await your masterpiece.</a:t>
            </a:r>
          </a:p>
        </p:txBody>
      </p:sp>
      <p:pic>
        <p:nvPicPr>
          <p:cNvPr id="21508" name="Picture 2" descr="http://upload.wikimedia.org/wikipedia/commons/9/9e/Cakes_Borough_Marke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38800" y="2489200"/>
            <a:ext cx="2305050" cy="3073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56324" name="Rectangle 3"/>
          <p:cNvSpPr>
            <a:spLocks noChangeArrowheads="1"/>
          </p:cNvSpPr>
          <p:nvPr/>
        </p:nvSpPr>
        <p:spPr bwMode="auto">
          <a:xfrm>
            <a:off x="0" y="206375"/>
            <a:ext cx="9144000" cy="646113"/>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3600" b="1" dirty="0">
                <a:solidFill>
                  <a:schemeClr val="bg1"/>
                </a:solidFill>
                <a:latin typeface="Trebuchet MS" panose="020B0603020202020204" pitchFamily="34" charset="0"/>
              </a:rPr>
              <a:t>Then…</a:t>
            </a:r>
          </a:p>
        </p:txBody>
      </p:sp>
      <p:pic>
        <p:nvPicPr>
          <p:cNvPr id="6148" name="Picture 4" descr="See the source image"/>
          <p:cNvPicPr>
            <a:picLocks noChangeAspect="1" noChangeArrowheads="1"/>
          </p:cNvPicPr>
          <p:nvPr/>
        </p:nvPicPr>
        <p:blipFill>
          <a:blip r:embed="rId5" cstate="print"/>
          <a:srcRect/>
          <a:stretch>
            <a:fillRect/>
          </a:stretch>
        </p:blipFill>
        <p:spPr bwMode="auto">
          <a:xfrm>
            <a:off x="889000" y="2514600"/>
            <a:ext cx="3606800" cy="2406606"/>
          </a:xfrm>
          <a:prstGeom prst="rect">
            <a:avLst/>
          </a:prstGeom>
          <a:noFill/>
          <a:effectLst>
            <a:innerShdw blurRad="63500" dist="50800" dir="8100000">
              <a:prstClr val="black">
                <a:alpha val="50000"/>
              </a:prstClr>
            </a:innerShdw>
          </a:effec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6" name="Picture 8" descr="A &quot;Baker's Dozen&quot; Baking Tips • The Answer is Cake">
            <a:extLst>
              <a:ext uri="{FF2B5EF4-FFF2-40B4-BE49-F238E27FC236}">
                <a16:creationId xmlns:a16="http://schemas.microsoft.com/office/drawing/2014/main" id="{CD1C6B28-D967-443F-85AC-037A868907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2021582"/>
            <a:ext cx="2752725" cy="1666875"/>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a:extLst>
              <a:ext uri="{FF2B5EF4-FFF2-40B4-BE49-F238E27FC236}">
                <a16:creationId xmlns:a16="http://schemas.microsoft.com/office/drawing/2014/main" id="{CBC241B4-5951-4F49-B070-A15BC2C714B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3600" y="1258888"/>
            <a:ext cx="2133600" cy="3200400"/>
          </a:xfrm>
          <a:prstGeom prst="rect">
            <a:avLst/>
          </a:prstGeom>
          <a:noFill/>
          <a:extLst>
            <a:ext uri="{909E8E84-426E-40DD-AFC4-6F175D3DCCD1}">
              <a14:hiddenFill xmlns:a14="http://schemas.microsoft.com/office/drawing/2010/main">
                <a:solidFill>
                  <a:srgbClr val="FFFFFF"/>
                </a:solidFill>
              </a14:hiddenFill>
            </a:ext>
          </a:extLst>
        </p:spPr>
      </p:pic>
      <p:sp>
        <p:nvSpPr>
          <p:cNvPr id="60418" name="TextBox 7"/>
          <p:cNvSpPr txBox="1">
            <a:spLocks noChangeArrowheads="1"/>
          </p:cNvSpPr>
          <p:nvPr/>
        </p:nvSpPr>
        <p:spPr bwMode="auto">
          <a:xfrm>
            <a:off x="914400" y="1258888"/>
            <a:ext cx="73152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dirty="0">
                <a:solidFill>
                  <a:srgbClr val="002060"/>
                </a:solidFill>
                <a:latin typeface="Trebuchet MS" panose="020B0603020202020204" pitchFamily="34" charset="0"/>
              </a:rPr>
              <a:t>But what happens when               things go awry?</a:t>
            </a:r>
            <a:endParaRPr lang="en-US" altLang="en-US" sz="2800" dirty="0">
              <a:solidFill>
                <a:srgbClr val="002060"/>
              </a:solidFill>
              <a:latin typeface="Trebuchet MS" panose="020B0603020202020204" pitchFamily="34" charset="0"/>
            </a:endParaRPr>
          </a:p>
        </p:txBody>
      </p:sp>
      <p:sp>
        <p:nvSpPr>
          <p:cNvPr id="60419" name="Rectangle 3"/>
          <p:cNvSpPr>
            <a:spLocks noChangeArrowheads="1"/>
          </p:cNvSpPr>
          <p:nvPr/>
        </p:nvSpPr>
        <p:spPr bwMode="auto">
          <a:xfrm>
            <a:off x="0" y="206375"/>
            <a:ext cx="9144000" cy="585418"/>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3200" b="1" dirty="0">
                <a:solidFill>
                  <a:schemeClr val="bg1"/>
                </a:solidFill>
                <a:latin typeface="Trebuchet MS" panose="020B0603020202020204" pitchFamily="34" charset="0"/>
              </a:rPr>
              <a:t>Ingredients of a Successful NMA Chapter</a:t>
            </a:r>
          </a:p>
        </p:txBody>
      </p:sp>
      <p:pic>
        <p:nvPicPr>
          <p:cNvPr id="12292" name="Picture 4" descr="20 Funniest Kitchen Disasters - bemethis">
            <a:extLst>
              <a:ext uri="{FF2B5EF4-FFF2-40B4-BE49-F238E27FC236}">
                <a16:creationId xmlns:a16="http://schemas.microsoft.com/office/drawing/2014/main" id="{3130A366-5FFA-4EA0-8906-C0636480B43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13844" y="3638160"/>
            <a:ext cx="1982561" cy="198256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ow is the Spread of the Coronavirus Impacting Prospective ..."/>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34000" y="4713362"/>
            <a:ext cx="3221182" cy="18147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3"/>
          <p:cNvSpPr>
            <a:spLocks noChangeArrowheads="1"/>
          </p:cNvSpPr>
          <p:nvPr/>
        </p:nvSpPr>
        <p:spPr bwMode="auto">
          <a:xfrm>
            <a:off x="0" y="206375"/>
            <a:ext cx="9144000" cy="523862"/>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2800" b="1" dirty="0">
                <a:solidFill>
                  <a:schemeClr val="bg1"/>
                </a:solidFill>
                <a:latin typeface="Trebuchet MS" panose="020B0603020202020204" pitchFamily="34" charset="0"/>
              </a:rPr>
              <a:t>How to Lead a Chapter in Challenging Times</a:t>
            </a:r>
          </a:p>
        </p:txBody>
      </p:sp>
      <p:sp>
        <p:nvSpPr>
          <p:cNvPr id="2" name="TextBox 1">
            <a:extLst>
              <a:ext uri="{FF2B5EF4-FFF2-40B4-BE49-F238E27FC236}">
                <a16:creationId xmlns:a16="http://schemas.microsoft.com/office/drawing/2014/main" id="{88B88353-BC0A-47D4-A89A-C1FCF8F76835}"/>
              </a:ext>
            </a:extLst>
          </p:cNvPr>
          <p:cNvSpPr txBox="1"/>
          <p:nvPr/>
        </p:nvSpPr>
        <p:spPr>
          <a:xfrm>
            <a:off x="838200" y="990600"/>
            <a:ext cx="7543800" cy="4616648"/>
          </a:xfrm>
          <a:prstGeom prst="rect">
            <a:avLst/>
          </a:prstGeom>
          <a:noFill/>
        </p:spPr>
        <p:txBody>
          <a:bodyPr wrap="square" rtlCol="0">
            <a:spAutoFit/>
          </a:bodyPr>
          <a:lstStyle/>
          <a:p>
            <a:pPr algn="ctr"/>
            <a:r>
              <a:rPr lang="en-US" sz="2400" b="1" dirty="0">
                <a:solidFill>
                  <a:srgbClr val="002060"/>
                </a:solidFill>
                <a:latin typeface="Trebuchet MS" panose="020B0603020202020204" pitchFamily="34" charset="0"/>
              </a:rPr>
              <a:t>A leader with high emotional intelligence, forethought, and experience is essential.  He or she will GROW in the face of difficulties.</a:t>
            </a:r>
          </a:p>
          <a:p>
            <a:endParaRPr lang="en-US" sz="2400" dirty="0">
              <a:solidFill>
                <a:srgbClr val="0070C0"/>
              </a:solidFill>
              <a:latin typeface="Trebuchet MS" panose="020B0603020202020204" pitchFamily="34" charset="0"/>
            </a:endParaRPr>
          </a:p>
          <a:p>
            <a:pPr marL="342900" indent="-342900">
              <a:buFont typeface="Arial" panose="020B0604020202020204" pitchFamily="34" charset="0"/>
              <a:buChar char="•"/>
            </a:pPr>
            <a:r>
              <a:rPr lang="en-US" sz="2200" b="1" dirty="0">
                <a:solidFill>
                  <a:srgbClr val="C00000"/>
                </a:solidFill>
                <a:latin typeface="Trebuchet MS" panose="020B0603020202020204" pitchFamily="34" charset="0"/>
              </a:rPr>
              <a:t>You know your chapter</a:t>
            </a:r>
          </a:p>
          <a:p>
            <a:pPr marL="342900" indent="-342900">
              <a:buFont typeface="Arial" panose="020B0604020202020204" pitchFamily="34" charset="0"/>
              <a:buChar char="•"/>
            </a:pPr>
            <a:endParaRPr lang="en-US" sz="2200" b="1" dirty="0">
              <a:solidFill>
                <a:srgbClr val="C00000"/>
              </a:solidFill>
              <a:latin typeface="Trebuchet MS" panose="020B0603020202020204" pitchFamily="34" charset="0"/>
            </a:endParaRPr>
          </a:p>
          <a:p>
            <a:pPr marL="342900" indent="-342900">
              <a:buFont typeface="Arial" panose="020B0604020202020204" pitchFamily="34" charset="0"/>
              <a:buChar char="•"/>
            </a:pPr>
            <a:r>
              <a:rPr lang="en-US" sz="2200" b="1" dirty="0">
                <a:solidFill>
                  <a:srgbClr val="C00000"/>
                </a:solidFill>
                <a:latin typeface="Trebuchet MS" panose="020B0603020202020204" pitchFamily="34" charset="0"/>
              </a:rPr>
              <a:t>You know your members</a:t>
            </a:r>
          </a:p>
          <a:p>
            <a:pPr marL="342900" indent="-342900">
              <a:buFont typeface="Arial" panose="020B0604020202020204" pitchFamily="34" charset="0"/>
              <a:buChar char="•"/>
            </a:pPr>
            <a:endParaRPr lang="en-US" sz="2200" b="1" dirty="0">
              <a:solidFill>
                <a:srgbClr val="C00000"/>
              </a:solidFill>
              <a:latin typeface="Trebuchet MS" panose="020B0603020202020204" pitchFamily="34" charset="0"/>
            </a:endParaRPr>
          </a:p>
          <a:p>
            <a:pPr marL="342900" indent="-342900">
              <a:buFont typeface="Arial" panose="020B0604020202020204" pitchFamily="34" charset="0"/>
              <a:buChar char="•"/>
            </a:pPr>
            <a:r>
              <a:rPr lang="en-US" sz="2200" b="1" dirty="0">
                <a:solidFill>
                  <a:srgbClr val="C00000"/>
                </a:solidFill>
                <a:latin typeface="Trebuchet MS" panose="020B0603020202020204" pitchFamily="34" charset="0"/>
              </a:rPr>
              <a:t>You are in touch with senior leadership</a:t>
            </a:r>
          </a:p>
          <a:p>
            <a:pPr marL="342900" indent="-342900">
              <a:buFont typeface="Arial" panose="020B0604020202020204" pitchFamily="34" charset="0"/>
              <a:buChar char="•"/>
            </a:pPr>
            <a:endParaRPr lang="en-US" sz="2200" b="1" dirty="0">
              <a:solidFill>
                <a:srgbClr val="C00000"/>
              </a:solidFill>
              <a:latin typeface="Trebuchet MS" panose="020B0603020202020204" pitchFamily="34" charset="0"/>
            </a:endParaRPr>
          </a:p>
          <a:p>
            <a:pPr marL="342900" indent="-342900">
              <a:buFont typeface="Arial" panose="020B0604020202020204" pitchFamily="34" charset="0"/>
              <a:buChar char="•"/>
            </a:pPr>
            <a:r>
              <a:rPr lang="en-US" sz="2200" b="1" dirty="0">
                <a:solidFill>
                  <a:srgbClr val="C00000"/>
                </a:solidFill>
                <a:latin typeface="Trebuchet MS" panose="020B0603020202020204" pitchFamily="34" charset="0"/>
              </a:rPr>
              <a:t>You adopt a “No guts, no glory” mindset</a:t>
            </a:r>
          </a:p>
          <a:p>
            <a:pPr marL="342900" indent="-342900">
              <a:buFont typeface="Arial" panose="020B0604020202020204" pitchFamily="34" charset="0"/>
              <a:buChar char="•"/>
            </a:pPr>
            <a:endParaRPr lang="en-US" sz="2200" b="1" dirty="0">
              <a:solidFill>
                <a:srgbClr val="C00000"/>
              </a:solidFill>
              <a:latin typeface="Trebuchet MS" panose="020B0603020202020204" pitchFamily="34" charset="0"/>
            </a:endParaRPr>
          </a:p>
          <a:p>
            <a:pPr marL="342900" indent="-342900">
              <a:buFont typeface="Arial" panose="020B0604020202020204" pitchFamily="34" charset="0"/>
              <a:buChar char="•"/>
            </a:pPr>
            <a:r>
              <a:rPr lang="en-US" sz="2200" b="1" dirty="0">
                <a:solidFill>
                  <a:srgbClr val="C00000"/>
                </a:solidFill>
                <a:latin typeface="Trebuchet MS" panose="020B0603020202020204" pitchFamily="34" charset="0"/>
              </a:rPr>
              <a:t>You make working from home WORK for you!</a:t>
            </a:r>
          </a:p>
        </p:txBody>
      </p:sp>
      <p:pic>
        <p:nvPicPr>
          <p:cNvPr id="6" name="Picture 2" descr="What Now? COVID-19 Survival Guide for Restaurants | Modern ...">
            <a:extLst>
              <a:ext uri="{FF2B5EF4-FFF2-40B4-BE49-F238E27FC236}">
                <a16:creationId xmlns:a16="http://schemas.microsoft.com/office/drawing/2014/main" id="{916681CF-931E-41B2-9B9D-DD548333D3F8}"/>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rot="551739">
            <a:off x="5888887" y="2410480"/>
            <a:ext cx="2626862" cy="1433829"/>
          </a:xfrm>
          <a:prstGeom prst="rect">
            <a:avLst/>
          </a:prstGeom>
          <a:noFill/>
          <a:effectLst>
            <a:softEdge rad="127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12755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3"/>
          <p:cNvSpPr>
            <a:spLocks noChangeArrowheads="1"/>
          </p:cNvSpPr>
          <p:nvPr/>
        </p:nvSpPr>
        <p:spPr bwMode="auto">
          <a:xfrm>
            <a:off x="0" y="206375"/>
            <a:ext cx="9144000" cy="523862"/>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2800" b="1" dirty="0">
                <a:solidFill>
                  <a:schemeClr val="bg1"/>
                </a:solidFill>
                <a:latin typeface="Trebuchet MS" panose="020B0603020202020204" pitchFamily="34" charset="0"/>
              </a:rPr>
              <a:t>How to Lead a Chapter in Challenging Times</a:t>
            </a:r>
          </a:p>
        </p:txBody>
      </p:sp>
      <p:sp>
        <p:nvSpPr>
          <p:cNvPr id="2" name="TextBox 1">
            <a:extLst>
              <a:ext uri="{FF2B5EF4-FFF2-40B4-BE49-F238E27FC236}">
                <a16:creationId xmlns:a16="http://schemas.microsoft.com/office/drawing/2014/main" id="{88B88353-BC0A-47D4-A89A-C1FCF8F76835}"/>
              </a:ext>
            </a:extLst>
          </p:cNvPr>
          <p:cNvSpPr txBox="1"/>
          <p:nvPr/>
        </p:nvSpPr>
        <p:spPr>
          <a:xfrm>
            <a:off x="533399" y="1219200"/>
            <a:ext cx="8119863" cy="892552"/>
          </a:xfrm>
          <a:prstGeom prst="rect">
            <a:avLst/>
          </a:prstGeom>
          <a:noFill/>
        </p:spPr>
        <p:txBody>
          <a:bodyPr wrap="square" rtlCol="0">
            <a:spAutoFit/>
          </a:bodyPr>
          <a:lstStyle/>
          <a:p>
            <a:pPr algn="ctr"/>
            <a:r>
              <a:rPr lang="en-US" sz="2600" dirty="0">
                <a:solidFill>
                  <a:srgbClr val="002060"/>
                </a:solidFill>
                <a:latin typeface="Trebuchet MS" panose="020B0603020202020204" pitchFamily="34" charset="0"/>
              </a:rPr>
              <a:t>Everyone has approached current realities differently and everyone is affected by it differently.  </a:t>
            </a:r>
          </a:p>
        </p:txBody>
      </p:sp>
      <p:pic>
        <p:nvPicPr>
          <p:cNvPr id="4" name="Picture 14" descr="COVID-19, Work-from-Home Policies, and Maintaining Wage and Hour ...">
            <a:extLst>
              <a:ext uri="{FF2B5EF4-FFF2-40B4-BE49-F238E27FC236}">
                <a16:creationId xmlns:a16="http://schemas.microsoft.com/office/drawing/2014/main" id="{633A6A49-92AD-4C0F-9AC9-C6F71324812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7571" y="2742764"/>
            <a:ext cx="3540735" cy="23626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10" descr="Publicists Creating New Business Models From Ashes Of Coronavirus ...">
            <a:extLst>
              <a:ext uri="{FF2B5EF4-FFF2-40B4-BE49-F238E27FC236}">
                <a16:creationId xmlns:a16="http://schemas.microsoft.com/office/drawing/2014/main" id="{1081ABCD-A03C-4FF3-BAEB-077EC31829A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8171" y="2742764"/>
            <a:ext cx="3925092" cy="23626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49924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510A725-4792-472A-A22B-669A19F36570}"/>
              </a:ext>
            </a:extLst>
          </p:cNvPr>
          <p:cNvPicPr>
            <a:picLocks noChangeAspect="1"/>
          </p:cNvPicPr>
          <p:nvPr/>
        </p:nvPicPr>
        <p:blipFill>
          <a:blip r:embed="rId3"/>
          <a:stretch>
            <a:fillRect/>
          </a:stretch>
        </p:blipFill>
        <p:spPr>
          <a:xfrm>
            <a:off x="1219200" y="1683338"/>
            <a:ext cx="6911166" cy="3795030"/>
          </a:xfrm>
          <a:prstGeom prst="rect">
            <a:avLst/>
          </a:prstGeom>
        </p:spPr>
      </p:pic>
      <p:sp>
        <p:nvSpPr>
          <p:cNvPr id="60419" name="Rectangle 3"/>
          <p:cNvSpPr>
            <a:spLocks noChangeArrowheads="1"/>
          </p:cNvSpPr>
          <p:nvPr/>
        </p:nvSpPr>
        <p:spPr bwMode="auto">
          <a:xfrm>
            <a:off x="0" y="206375"/>
            <a:ext cx="9144000" cy="523862"/>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2800" b="1" dirty="0">
                <a:solidFill>
                  <a:schemeClr val="bg1"/>
                </a:solidFill>
                <a:latin typeface="Trebuchet MS" panose="020B0603020202020204" pitchFamily="34" charset="0"/>
              </a:rPr>
              <a:t>4 Tips for Working from Home</a:t>
            </a:r>
          </a:p>
        </p:txBody>
      </p:sp>
      <p:sp>
        <p:nvSpPr>
          <p:cNvPr id="3" name="TextBox 2">
            <a:extLst>
              <a:ext uri="{FF2B5EF4-FFF2-40B4-BE49-F238E27FC236}">
                <a16:creationId xmlns:a16="http://schemas.microsoft.com/office/drawing/2014/main" id="{91C974F5-E6BB-43FD-A7C5-C0B390DBFEF3}"/>
              </a:ext>
            </a:extLst>
          </p:cNvPr>
          <p:cNvSpPr txBox="1"/>
          <p:nvPr/>
        </p:nvSpPr>
        <p:spPr>
          <a:xfrm>
            <a:off x="838200" y="914400"/>
            <a:ext cx="7239000" cy="523220"/>
          </a:xfrm>
          <a:prstGeom prst="rect">
            <a:avLst/>
          </a:prstGeom>
          <a:solidFill>
            <a:schemeClr val="accent1">
              <a:lumMod val="20000"/>
              <a:lumOff val="80000"/>
            </a:schemeClr>
          </a:solidFill>
        </p:spPr>
        <p:txBody>
          <a:bodyPr wrap="square" rtlCol="0">
            <a:spAutoFit/>
          </a:bodyPr>
          <a:lstStyle/>
          <a:p>
            <a:r>
              <a:rPr lang="en-US" sz="2800" b="1" dirty="0">
                <a:latin typeface="Trebuchet MS" panose="020B0603020202020204" pitchFamily="34" charset="0"/>
              </a:rPr>
              <a:t>#1.  Create “work” triggers for your brain</a:t>
            </a:r>
          </a:p>
        </p:txBody>
      </p:sp>
      <p:pic>
        <p:nvPicPr>
          <p:cNvPr id="5" name="Picture 2" descr="7 Effective Working From Home Tips and Tricks During Coronavirus">
            <a:extLst>
              <a:ext uri="{FF2B5EF4-FFF2-40B4-BE49-F238E27FC236}">
                <a16:creationId xmlns:a16="http://schemas.microsoft.com/office/drawing/2014/main" id="{ADE28F2E-27E1-4BDE-BAC4-4E9E2BE973A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600" y="4592786"/>
            <a:ext cx="1904205" cy="1900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28546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5" descr="http://familysponge.com/wp-content/uploads/2012/02/kids-baking-in-the-kitchen.jpg"/>
          <p:cNvPicPr>
            <a:picLocks noChangeAspect="1" noChangeArrowheads="1"/>
          </p:cNvPicPr>
          <p:nvPr/>
        </p:nvPicPr>
        <p:blipFill>
          <a:blip r:embed="rId3" cstate="print"/>
          <a:srcRect/>
          <a:stretch>
            <a:fillRect/>
          </a:stretch>
        </p:blipFill>
        <p:spPr bwMode="auto">
          <a:xfrm>
            <a:off x="-3962400" y="609600"/>
            <a:ext cx="3352800" cy="2006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3"/>
          <p:cNvSpPr>
            <a:spLocks noChangeArrowheads="1"/>
          </p:cNvSpPr>
          <p:nvPr/>
        </p:nvSpPr>
        <p:spPr bwMode="auto">
          <a:xfrm>
            <a:off x="0" y="206375"/>
            <a:ext cx="9144000" cy="646113"/>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3600" b="1" dirty="0">
                <a:solidFill>
                  <a:schemeClr val="bg1"/>
                </a:solidFill>
                <a:latin typeface="Trebuchet MS" panose="020B0603020202020204" pitchFamily="34" charset="0"/>
              </a:rPr>
              <a:t>Thank YOU for serving your chapters</a:t>
            </a:r>
          </a:p>
        </p:txBody>
      </p:sp>
      <p:pic>
        <p:nvPicPr>
          <p:cNvPr id="68610" name="Picture 2" descr="Image result for leadership"/>
          <p:cNvPicPr>
            <a:picLocks noChangeAspect="1" noChangeArrowheads="1"/>
          </p:cNvPicPr>
          <p:nvPr/>
        </p:nvPicPr>
        <p:blipFill>
          <a:blip r:embed="rId4" cstate="print"/>
          <a:srcRect/>
          <a:stretch>
            <a:fillRect/>
          </a:stretch>
        </p:blipFill>
        <p:spPr bwMode="auto">
          <a:xfrm>
            <a:off x="1295400" y="1371600"/>
            <a:ext cx="5731933" cy="2659144"/>
          </a:xfrm>
          <a:prstGeom prst="rect">
            <a:avLst/>
          </a:prstGeom>
          <a:ln>
            <a:noFill/>
          </a:ln>
          <a:effectLst>
            <a:softEdge rad="31750"/>
          </a:effectLst>
        </p:spPr>
      </p:pic>
      <p:pic>
        <p:nvPicPr>
          <p:cNvPr id="68616" name="Picture 8" descr="https://www.ajc.com/rf/image_inline/Pub/Web/AJC/Special%20Contents/Links/Images/021917%20braves%20photos%20CC1.jpg"/>
          <p:cNvPicPr>
            <a:picLocks noChangeAspect="1" noChangeArrowheads="1"/>
          </p:cNvPicPr>
          <p:nvPr/>
        </p:nvPicPr>
        <p:blipFill>
          <a:blip r:embed="rId5" cstate="print"/>
          <a:srcRect/>
          <a:stretch>
            <a:fillRect/>
          </a:stretch>
        </p:blipFill>
        <p:spPr bwMode="auto">
          <a:xfrm>
            <a:off x="2029523" y="4527501"/>
            <a:ext cx="3152077" cy="1770344"/>
          </a:xfrm>
          <a:prstGeom prst="rect">
            <a:avLst/>
          </a:prstGeom>
          <a:ln>
            <a:noFill/>
          </a:ln>
          <a:effectLst>
            <a:softEdge rad="31750"/>
          </a:effectLst>
        </p:spPr>
      </p:pic>
      <p:pic>
        <p:nvPicPr>
          <p:cNvPr id="68618" name="Picture 10" descr="Image result for spring training"/>
          <p:cNvPicPr>
            <a:picLocks noChangeAspect="1" noChangeArrowheads="1"/>
          </p:cNvPicPr>
          <p:nvPr/>
        </p:nvPicPr>
        <p:blipFill>
          <a:blip r:embed="rId6" cstate="print"/>
          <a:srcRect/>
          <a:stretch>
            <a:fillRect/>
          </a:stretch>
        </p:blipFill>
        <p:spPr bwMode="auto">
          <a:xfrm>
            <a:off x="5562600" y="4343400"/>
            <a:ext cx="2557334" cy="2012901"/>
          </a:xfrm>
          <a:prstGeom prst="rect">
            <a:avLst/>
          </a:prstGeom>
          <a:ln>
            <a:noFill/>
          </a:ln>
          <a:effectLst>
            <a:softEdge rad="112500"/>
          </a:effec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3"/>
          <p:cNvSpPr>
            <a:spLocks noChangeArrowheads="1"/>
          </p:cNvSpPr>
          <p:nvPr/>
        </p:nvSpPr>
        <p:spPr bwMode="auto">
          <a:xfrm>
            <a:off x="0" y="206375"/>
            <a:ext cx="9144000" cy="523862"/>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2800" b="1" dirty="0">
                <a:solidFill>
                  <a:schemeClr val="bg1"/>
                </a:solidFill>
                <a:latin typeface="Trebuchet MS" panose="020B0603020202020204" pitchFamily="34" charset="0"/>
              </a:rPr>
              <a:t>4 Tips for Working from Home</a:t>
            </a:r>
          </a:p>
        </p:txBody>
      </p:sp>
      <p:sp>
        <p:nvSpPr>
          <p:cNvPr id="3" name="TextBox 2">
            <a:extLst>
              <a:ext uri="{FF2B5EF4-FFF2-40B4-BE49-F238E27FC236}">
                <a16:creationId xmlns:a16="http://schemas.microsoft.com/office/drawing/2014/main" id="{91C974F5-E6BB-43FD-A7C5-C0B390DBFEF3}"/>
              </a:ext>
            </a:extLst>
          </p:cNvPr>
          <p:cNvSpPr txBox="1"/>
          <p:nvPr/>
        </p:nvSpPr>
        <p:spPr>
          <a:xfrm>
            <a:off x="1905000" y="914400"/>
            <a:ext cx="5334000" cy="523220"/>
          </a:xfrm>
          <a:prstGeom prst="rect">
            <a:avLst/>
          </a:prstGeom>
          <a:solidFill>
            <a:schemeClr val="accent1">
              <a:lumMod val="20000"/>
              <a:lumOff val="80000"/>
            </a:schemeClr>
          </a:solidFill>
        </p:spPr>
        <p:txBody>
          <a:bodyPr wrap="square" rtlCol="0">
            <a:spAutoFit/>
          </a:bodyPr>
          <a:lstStyle/>
          <a:p>
            <a:r>
              <a:rPr lang="en-US" sz="2800" b="1" dirty="0">
                <a:latin typeface="Trebuchet MS" panose="020B0603020202020204" pitchFamily="34" charset="0"/>
              </a:rPr>
              <a:t>#2.  Stay motivated with a list</a:t>
            </a:r>
          </a:p>
        </p:txBody>
      </p:sp>
      <p:pic>
        <p:nvPicPr>
          <p:cNvPr id="1026" name="Picture 2" descr="The 7 Biggest Mistakes You're Making With Your To Do List">
            <a:extLst>
              <a:ext uri="{FF2B5EF4-FFF2-40B4-BE49-F238E27FC236}">
                <a16:creationId xmlns:a16="http://schemas.microsoft.com/office/drawing/2014/main" id="{C9D79302-5CC5-4795-B2D9-3BAFA3D472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140778"/>
            <a:ext cx="3533775" cy="257644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0E703C2-3DBD-474E-9EA0-3DAABF1A6BFC}"/>
              </a:ext>
            </a:extLst>
          </p:cNvPr>
          <p:cNvSpPr txBox="1"/>
          <p:nvPr/>
        </p:nvSpPr>
        <p:spPr>
          <a:xfrm>
            <a:off x="4572000" y="1828800"/>
            <a:ext cx="4267200" cy="4878259"/>
          </a:xfrm>
          <a:prstGeom prst="rect">
            <a:avLst/>
          </a:prstGeom>
          <a:noFill/>
        </p:spPr>
        <p:txBody>
          <a:bodyPr wrap="square" rtlCol="0">
            <a:spAutoFit/>
          </a:bodyPr>
          <a:lstStyle/>
          <a:p>
            <a:pPr>
              <a:spcAft>
                <a:spcPts val="1200"/>
              </a:spcAft>
            </a:pPr>
            <a:r>
              <a:rPr lang="en-US" b="1" dirty="0">
                <a:solidFill>
                  <a:srgbClr val="002060"/>
                </a:solidFill>
              </a:rPr>
              <a:t>Don’t make these 7 mistakes:</a:t>
            </a:r>
          </a:p>
          <a:p>
            <a:pPr>
              <a:spcAft>
                <a:spcPts val="1200"/>
              </a:spcAft>
            </a:pPr>
            <a:endParaRPr lang="en-US" sz="500" b="1" dirty="0"/>
          </a:p>
          <a:p>
            <a:pPr marL="342900" indent="-342900">
              <a:spcAft>
                <a:spcPts val="1200"/>
              </a:spcAft>
              <a:buAutoNum type="arabicPeriod"/>
            </a:pPr>
            <a:r>
              <a:rPr lang="en-US" b="1" dirty="0"/>
              <a:t>Thinking there’s only one “right” system</a:t>
            </a:r>
          </a:p>
          <a:p>
            <a:pPr marL="342900" indent="-342900">
              <a:spcAft>
                <a:spcPts val="1200"/>
              </a:spcAft>
              <a:buAutoNum type="arabicPeriod"/>
            </a:pPr>
            <a:r>
              <a:rPr lang="en-US" b="1" dirty="0">
                <a:solidFill>
                  <a:srgbClr val="002060"/>
                </a:solidFill>
              </a:rPr>
              <a:t>Putting too many things on your list</a:t>
            </a:r>
          </a:p>
          <a:p>
            <a:pPr marL="342900" indent="-342900">
              <a:spcAft>
                <a:spcPts val="1200"/>
              </a:spcAft>
              <a:buAutoNum type="arabicPeriod"/>
            </a:pPr>
            <a:r>
              <a:rPr lang="en-US" b="1" dirty="0"/>
              <a:t>Not prioritizing your tasks</a:t>
            </a:r>
          </a:p>
          <a:p>
            <a:pPr marL="342900" indent="-342900">
              <a:spcAft>
                <a:spcPts val="1200"/>
              </a:spcAft>
              <a:buAutoNum type="arabicPeriod"/>
            </a:pPr>
            <a:r>
              <a:rPr lang="en-US" b="1" dirty="0">
                <a:solidFill>
                  <a:srgbClr val="002060"/>
                </a:solidFill>
              </a:rPr>
              <a:t>Listing projects instead of tasks</a:t>
            </a:r>
          </a:p>
          <a:p>
            <a:pPr marL="342900" indent="-342900">
              <a:spcAft>
                <a:spcPts val="1200"/>
              </a:spcAft>
              <a:buAutoNum type="arabicPeriod"/>
            </a:pPr>
            <a:r>
              <a:rPr lang="en-US" b="1" dirty="0"/>
              <a:t>Being productive instead of effective</a:t>
            </a:r>
          </a:p>
          <a:p>
            <a:pPr marL="342900" indent="-342900">
              <a:spcAft>
                <a:spcPts val="1200"/>
              </a:spcAft>
              <a:buAutoNum type="arabicPeriod"/>
            </a:pPr>
            <a:r>
              <a:rPr lang="en-US" b="1" dirty="0">
                <a:solidFill>
                  <a:srgbClr val="002060"/>
                </a:solidFill>
              </a:rPr>
              <a:t>Making only one To Do List</a:t>
            </a:r>
          </a:p>
          <a:p>
            <a:pPr marL="342900" indent="-342900">
              <a:spcAft>
                <a:spcPts val="1200"/>
              </a:spcAft>
              <a:buAutoNum type="arabicPeriod"/>
            </a:pPr>
            <a:r>
              <a:rPr lang="en-US" b="1" dirty="0"/>
              <a:t>Not making your list beforehand</a:t>
            </a:r>
          </a:p>
          <a:p>
            <a:endParaRPr lang="en-US" b="1" dirty="0"/>
          </a:p>
        </p:txBody>
      </p:sp>
    </p:spTree>
    <p:extLst>
      <p:ext uri="{BB962C8B-B14F-4D97-AF65-F5344CB8AC3E}">
        <p14:creationId xmlns:p14="http://schemas.microsoft.com/office/powerpoint/2010/main" val="419364796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3"/>
          <p:cNvSpPr>
            <a:spLocks noChangeArrowheads="1"/>
          </p:cNvSpPr>
          <p:nvPr/>
        </p:nvSpPr>
        <p:spPr bwMode="auto">
          <a:xfrm>
            <a:off x="0" y="206375"/>
            <a:ext cx="9144000" cy="523862"/>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2800" b="1" dirty="0">
                <a:solidFill>
                  <a:schemeClr val="bg1"/>
                </a:solidFill>
                <a:latin typeface="Trebuchet MS" panose="020B0603020202020204" pitchFamily="34" charset="0"/>
              </a:rPr>
              <a:t>4 Tips for Working from Home</a:t>
            </a:r>
          </a:p>
        </p:txBody>
      </p:sp>
      <p:sp>
        <p:nvSpPr>
          <p:cNvPr id="3" name="TextBox 2">
            <a:extLst>
              <a:ext uri="{FF2B5EF4-FFF2-40B4-BE49-F238E27FC236}">
                <a16:creationId xmlns:a16="http://schemas.microsoft.com/office/drawing/2014/main" id="{91C974F5-E6BB-43FD-A7C5-C0B390DBFEF3}"/>
              </a:ext>
            </a:extLst>
          </p:cNvPr>
          <p:cNvSpPr txBox="1"/>
          <p:nvPr/>
        </p:nvSpPr>
        <p:spPr>
          <a:xfrm>
            <a:off x="1524000" y="914400"/>
            <a:ext cx="6172200" cy="523220"/>
          </a:xfrm>
          <a:prstGeom prst="rect">
            <a:avLst/>
          </a:prstGeom>
          <a:solidFill>
            <a:schemeClr val="accent1">
              <a:lumMod val="20000"/>
              <a:lumOff val="80000"/>
            </a:schemeClr>
          </a:solidFill>
        </p:spPr>
        <p:txBody>
          <a:bodyPr wrap="square" rtlCol="0">
            <a:spAutoFit/>
          </a:bodyPr>
          <a:lstStyle/>
          <a:p>
            <a:r>
              <a:rPr lang="en-US" sz="2800" b="1" dirty="0">
                <a:latin typeface="Trebuchet MS" panose="020B0603020202020204" pitchFamily="34" charset="0"/>
              </a:rPr>
              <a:t>#3.  Make a schedule for everything</a:t>
            </a:r>
          </a:p>
        </p:txBody>
      </p:sp>
      <p:pic>
        <p:nvPicPr>
          <p:cNvPr id="2050" name="Picture 2">
            <a:extLst>
              <a:ext uri="{FF2B5EF4-FFF2-40B4-BE49-F238E27FC236}">
                <a16:creationId xmlns:a16="http://schemas.microsoft.com/office/drawing/2014/main" id="{EA6D9144-2525-45F8-9697-D33FAEC38D8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42569" y="2362200"/>
            <a:ext cx="4458861" cy="29718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55093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3"/>
          <p:cNvSpPr>
            <a:spLocks noChangeArrowheads="1"/>
          </p:cNvSpPr>
          <p:nvPr/>
        </p:nvSpPr>
        <p:spPr bwMode="auto">
          <a:xfrm>
            <a:off x="0" y="206375"/>
            <a:ext cx="9144000" cy="523862"/>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2800" b="1" dirty="0">
                <a:solidFill>
                  <a:schemeClr val="bg1"/>
                </a:solidFill>
                <a:latin typeface="Trebuchet MS" panose="020B0603020202020204" pitchFamily="34" charset="0"/>
              </a:rPr>
              <a:t>4 Tips for Working from Home</a:t>
            </a:r>
          </a:p>
        </p:txBody>
      </p:sp>
      <p:sp>
        <p:nvSpPr>
          <p:cNvPr id="3" name="TextBox 2">
            <a:extLst>
              <a:ext uri="{FF2B5EF4-FFF2-40B4-BE49-F238E27FC236}">
                <a16:creationId xmlns:a16="http://schemas.microsoft.com/office/drawing/2014/main" id="{91C974F5-E6BB-43FD-A7C5-C0B390DBFEF3}"/>
              </a:ext>
            </a:extLst>
          </p:cNvPr>
          <p:cNvSpPr txBox="1"/>
          <p:nvPr/>
        </p:nvSpPr>
        <p:spPr>
          <a:xfrm>
            <a:off x="1219200" y="914400"/>
            <a:ext cx="6705600" cy="523220"/>
          </a:xfrm>
          <a:prstGeom prst="rect">
            <a:avLst/>
          </a:prstGeom>
          <a:solidFill>
            <a:schemeClr val="accent1">
              <a:lumMod val="20000"/>
              <a:lumOff val="80000"/>
            </a:schemeClr>
          </a:solidFill>
        </p:spPr>
        <p:txBody>
          <a:bodyPr wrap="square" rtlCol="0">
            <a:spAutoFit/>
          </a:bodyPr>
          <a:lstStyle/>
          <a:p>
            <a:r>
              <a:rPr lang="en-US" sz="2800" b="1" dirty="0">
                <a:latin typeface="Trebuchet MS" panose="020B0603020202020204" pitchFamily="34" charset="0"/>
              </a:rPr>
              <a:t>#4.  Create a process for collaboration</a:t>
            </a:r>
          </a:p>
        </p:txBody>
      </p:sp>
      <p:pic>
        <p:nvPicPr>
          <p:cNvPr id="4" name="Picture 4" descr="Leading Remote Workers: The Coronavirus' Impact On Effective ...">
            <a:extLst>
              <a:ext uri="{FF2B5EF4-FFF2-40B4-BE49-F238E27FC236}">
                <a16:creationId xmlns:a16="http://schemas.microsoft.com/office/drawing/2014/main" id="{53E42B68-3A7F-478A-BE1D-C8FEE33CF4D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43600" y="1748973"/>
            <a:ext cx="2792708" cy="186180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8" descr="Remote working becoming the rule, not exception | PropertyCasualty360">
            <a:extLst>
              <a:ext uri="{FF2B5EF4-FFF2-40B4-BE49-F238E27FC236}">
                <a16:creationId xmlns:a16="http://schemas.microsoft.com/office/drawing/2014/main" id="{10AA0F01-FD23-4D78-8ADA-A78159507F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6755" y="4526037"/>
            <a:ext cx="3230490" cy="19508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6" descr="7+7 Strategies for Working from Home During COVID-19 | Psychology ...">
            <a:extLst>
              <a:ext uri="{FF2B5EF4-FFF2-40B4-BE49-F238E27FC236}">
                <a16:creationId xmlns:a16="http://schemas.microsoft.com/office/drawing/2014/main" id="{42E16D25-6D0D-460E-80C0-C33EE4E6A96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50149" y="1740660"/>
            <a:ext cx="2243702" cy="214554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808" y="1706247"/>
            <a:ext cx="2588489" cy="2344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398032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3"/>
          <p:cNvSpPr>
            <a:spLocks noChangeArrowheads="1"/>
          </p:cNvSpPr>
          <p:nvPr/>
        </p:nvSpPr>
        <p:spPr bwMode="auto">
          <a:xfrm>
            <a:off x="0" y="206375"/>
            <a:ext cx="9144000" cy="95475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2800" b="1" dirty="0">
                <a:solidFill>
                  <a:schemeClr val="bg1"/>
                </a:solidFill>
                <a:latin typeface="Trebuchet MS" panose="020B0603020202020204" pitchFamily="34" charset="0"/>
              </a:rPr>
              <a:t>5 Tips for Becoming an</a:t>
            </a:r>
          </a:p>
          <a:p>
            <a:pPr algn="ctr"/>
            <a:r>
              <a:rPr lang="en-US" altLang="en-US" sz="2800" b="1" dirty="0">
                <a:solidFill>
                  <a:schemeClr val="bg1"/>
                </a:solidFill>
                <a:latin typeface="Trebuchet MS" panose="020B0603020202020204" pitchFamily="34" charset="0"/>
              </a:rPr>
              <a:t> Effective Chapter Leader in Difficult Times</a:t>
            </a:r>
          </a:p>
        </p:txBody>
      </p:sp>
      <p:sp>
        <p:nvSpPr>
          <p:cNvPr id="3" name="TextBox 2">
            <a:extLst>
              <a:ext uri="{FF2B5EF4-FFF2-40B4-BE49-F238E27FC236}">
                <a16:creationId xmlns:a16="http://schemas.microsoft.com/office/drawing/2014/main" id="{91C974F5-E6BB-43FD-A7C5-C0B390DBFEF3}"/>
              </a:ext>
            </a:extLst>
          </p:cNvPr>
          <p:cNvSpPr txBox="1"/>
          <p:nvPr/>
        </p:nvSpPr>
        <p:spPr>
          <a:xfrm>
            <a:off x="2362200" y="1752600"/>
            <a:ext cx="4724400" cy="523220"/>
          </a:xfrm>
          <a:prstGeom prst="rect">
            <a:avLst/>
          </a:prstGeom>
          <a:noFill/>
        </p:spPr>
        <p:txBody>
          <a:bodyPr wrap="square" rtlCol="0">
            <a:spAutoFit/>
          </a:bodyPr>
          <a:lstStyle/>
          <a:p>
            <a:r>
              <a:rPr lang="en-US" sz="2800" b="1" dirty="0">
                <a:latin typeface="Trebuchet MS" panose="020B0603020202020204" pitchFamily="34" charset="0"/>
              </a:rPr>
              <a:t>#1.  Master Your Own Fear</a:t>
            </a:r>
          </a:p>
        </p:txBody>
      </p:sp>
      <p:sp>
        <p:nvSpPr>
          <p:cNvPr id="4" name="TextBox 3">
            <a:extLst>
              <a:ext uri="{FF2B5EF4-FFF2-40B4-BE49-F238E27FC236}">
                <a16:creationId xmlns:a16="http://schemas.microsoft.com/office/drawing/2014/main" id="{13881494-FA6D-4CE2-B8D8-973D6A794126}"/>
              </a:ext>
            </a:extLst>
          </p:cNvPr>
          <p:cNvSpPr txBox="1"/>
          <p:nvPr/>
        </p:nvSpPr>
        <p:spPr>
          <a:xfrm>
            <a:off x="533400" y="2743200"/>
            <a:ext cx="7772400" cy="677108"/>
          </a:xfrm>
          <a:prstGeom prst="rect">
            <a:avLst/>
          </a:prstGeom>
          <a:noFill/>
        </p:spPr>
        <p:txBody>
          <a:bodyPr wrap="square" rtlCol="0">
            <a:spAutoFit/>
          </a:bodyPr>
          <a:lstStyle/>
          <a:p>
            <a:r>
              <a:rPr lang="en-US" sz="2000" b="1" dirty="0">
                <a:solidFill>
                  <a:srgbClr val="C00000"/>
                </a:solidFill>
              </a:rPr>
              <a:t>“Leadership is the ability to hide your panic from others.”</a:t>
            </a:r>
          </a:p>
          <a:p>
            <a:r>
              <a:rPr lang="en-US" dirty="0"/>
              <a:t>                                                                                 </a:t>
            </a:r>
            <a:r>
              <a:rPr lang="en-US" sz="1600" b="1" i="1" dirty="0"/>
              <a:t>- Lao </a:t>
            </a:r>
            <a:r>
              <a:rPr lang="en-US" sz="1600" b="1" i="1" dirty="0" err="1"/>
              <a:t>Tuz</a:t>
            </a:r>
            <a:endParaRPr lang="en-US" dirty="0"/>
          </a:p>
        </p:txBody>
      </p:sp>
      <p:pic>
        <p:nvPicPr>
          <p:cNvPr id="4100" name="Picture 4" descr="Coronavirus: Facts Not Fear' evening update – April 1, 2020 | KFOR.com">
            <a:extLst>
              <a:ext uri="{FF2B5EF4-FFF2-40B4-BE49-F238E27FC236}">
                <a16:creationId xmlns:a16="http://schemas.microsoft.com/office/drawing/2014/main" id="{F53601FF-5C2D-4E6A-8363-D6D7311A636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86943" y="3989637"/>
            <a:ext cx="4038600" cy="227171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 name="Picture 2" descr="The Other Side of COVID-19">
            <a:extLst>
              <a:ext uri="{FF2B5EF4-FFF2-40B4-BE49-F238E27FC236}">
                <a16:creationId xmlns:a16="http://schemas.microsoft.com/office/drawing/2014/main" id="{324F581E-EEBC-4B2F-989B-A8A138CBC7A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5543" y="3491003"/>
            <a:ext cx="3113314" cy="16344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42980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3"/>
          <p:cNvSpPr>
            <a:spLocks noChangeArrowheads="1"/>
          </p:cNvSpPr>
          <p:nvPr/>
        </p:nvSpPr>
        <p:spPr bwMode="auto">
          <a:xfrm>
            <a:off x="0" y="206375"/>
            <a:ext cx="9144000" cy="95475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2800" b="1" dirty="0">
                <a:solidFill>
                  <a:schemeClr val="bg1"/>
                </a:solidFill>
                <a:latin typeface="Trebuchet MS" panose="020B0603020202020204" pitchFamily="34" charset="0"/>
              </a:rPr>
              <a:t>5 Tips for Becoming an</a:t>
            </a:r>
          </a:p>
          <a:p>
            <a:pPr algn="ctr"/>
            <a:r>
              <a:rPr lang="en-US" altLang="en-US" sz="2800" b="1" dirty="0">
                <a:solidFill>
                  <a:schemeClr val="bg1"/>
                </a:solidFill>
                <a:latin typeface="Trebuchet MS" panose="020B0603020202020204" pitchFamily="34" charset="0"/>
              </a:rPr>
              <a:t> Effective Chapter Leader in Difficult Times</a:t>
            </a:r>
          </a:p>
        </p:txBody>
      </p:sp>
      <p:sp>
        <p:nvSpPr>
          <p:cNvPr id="3" name="TextBox 2">
            <a:extLst>
              <a:ext uri="{FF2B5EF4-FFF2-40B4-BE49-F238E27FC236}">
                <a16:creationId xmlns:a16="http://schemas.microsoft.com/office/drawing/2014/main" id="{91C974F5-E6BB-43FD-A7C5-C0B390DBFEF3}"/>
              </a:ext>
            </a:extLst>
          </p:cNvPr>
          <p:cNvSpPr txBox="1"/>
          <p:nvPr/>
        </p:nvSpPr>
        <p:spPr>
          <a:xfrm>
            <a:off x="1752600" y="1752600"/>
            <a:ext cx="5791200" cy="523220"/>
          </a:xfrm>
          <a:prstGeom prst="rect">
            <a:avLst/>
          </a:prstGeom>
          <a:noFill/>
        </p:spPr>
        <p:txBody>
          <a:bodyPr wrap="square" rtlCol="0">
            <a:spAutoFit/>
          </a:bodyPr>
          <a:lstStyle/>
          <a:p>
            <a:r>
              <a:rPr lang="en-US" sz="2800" b="1" dirty="0">
                <a:latin typeface="Trebuchet MS" panose="020B0603020202020204" pitchFamily="34" charset="0"/>
              </a:rPr>
              <a:t>#2.  Love &amp; Respect Your Mission </a:t>
            </a:r>
          </a:p>
        </p:txBody>
      </p:sp>
      <p:sp>
        <p:nvSpPr>
          <p:cNvPr id="4" name="TextBox 3">
            <a:extLst>
              <a:ext uri="{FF2B5EF4-FFF2-40B4-BE49-F238E27FC236}">
                <a16:creationId xmlns:a16="http://schemas.microsoft.com/office/drawing/2014/main" id="{13881494-FA6D-4CE2-B8D8-973D6A794126}"/>
              </a:ext>
            </a:extLst>
          </p:cNvPr>
          <p:cNvSpPr txBox="1"/>
          <p:nvPr/>
        </p:nvSpPr>
        <p:spPr>
          <a:xfrm>
            <a:off x="304800" y="2743200"/>
            <a:ext cx="8610600" cy="984885"/>
          </a:xfrm>
          <a:prstGeom prst="rect">
            <a:avLst/>
          </a:prstGeom>
          <a:noFill/>
        </p:spPr>
        <p:txBody>
          <a:bodyPr wrap="square" rtlCol="0">
            <a:spAutoFit/>
          </a:bodyPr>
          <a:lstStyle/>
          <a:p>
            <a:r>
              <a:rPr lang="en-US" sz="2000" b="1" dirty="0">
                <a:solidFill>
                  <a:srgbClr val="C00000"/>
                </a:solidFill>
              </a:rPr>
              <a:t>“The courage of leadership is giving others the chance to succeed, even though you bear the responsibility for getting things done.”</a:t>
            </a:r>
          </a:p>
          <a:p>
            <a:r>
              <a:rPr lang="en-US" dirty="0"/>
              <a:t>                                                                                 </a:t>
            </a:r>
            <a:r>
              <a:rPr lang="en-US" sz="1600" b="1" i="1" dirty="0"/>
              <a:t>- Simon Sinek</a:t>
            </a:r>
            <a:endParaRPr lang="en-US" dirty="0"/>
          </a:p>
        </p:txBody>
      </p:sp>
      <p:pic>
        <p:nvPicPr>
          <p:cNvPr id="6146" name="Picture 2" descr="Best Moving Company | San Antonio, TX | Berger Allied">
            <a:extLst>
              <a:ext uri="{FF2B5EF4-FFF2-40B4-BE49-F238E27FC236}">
                <a16:creationId xmlns:a16="http://schemas.microsoft.com/office/drawing/2014/main" id="{19290DC6-AA2C-47E5-8C5F-200FC1E6EB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6006" y="3636694"/>
            <a:ext cx="4624388" cy="3085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53903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Be Prepared - Joe Girard">
            <a:extLst>
              <a:ext uri="{FF2B5EF4-FFF2-40B4-BE49-F238E27FC236}">
                <a16:creationId xmlns:a16="http://schemas.microsoft.com/office/drawing/2014/main" id="{EC953E40-4D2E-4B1B-BFFD-A757C8CCBA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825" y="1843078"/>
            <a:ext cx="3279775" cy="3596099"/>
          </a:xfrm>
          <a:prstGeom prst="rect">
            <a:avLst/>
          </a:prstGeom>
          <a:noFill/>
          <a:extLst>
            <a:ext uri="{909E8E84-426E-40DD-AFC4-6F175D3DCCD1}">
              <a14:hiddenFill xmlns:a14="http://schemas.microsoft.com/office/drawing/2010/main">
                <a:solidFill>
                  <a:srgbClr val="FFFFFF"/>
                </a:solidFill>
              </a14:hiddenFill>
            </a:ext>
          </a:extLst>
        </p:spPr>
      </p:pic>
      <p:sp>
        <p:nvSpPr>
          <p:cNvPr id="60419" name="Rectangle 3"/>
          <p:cNvSpPr>
            <a:spLocks noChangeArrowheads="1"/>
          </p:cNvSpPr>
          <p:nvPr/>
        </p:nvSpPr>
        <p:spPr bwMode="auto">
          <a:xfrm>
            <a:off x="0" y="206375"/>
            <a:ext cx="9144000" cy="95475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2800" b="1" dirty="0">
                <a:solidFill>
                  <a:schemeClr val="bg1"/>
                </a:solidFill>
                <a:latin typeface="Trebuchet MS" panose="020B0603020202020204" pitchFamily="34" charset="0"/>
              </a:rPr>
              <a:t>5 Tips for Becoming an</a:t>
            </a:r>
          </a:p>
          <a:p>
            <a:pPr algn="ctr"/>
            <a:r>
              <a:rPr lang="en-US" altLang="en-US" sz="2800" b="1" dirty="0">
                <a:solidFill>
                  <a:schemeClr val="bg1"/>
                </a:solidFill>
                <a:latin typeface="Trebuchet MS" panose="020B0603020202020204" pitchFamily="34" charset="0"/>
              </a:rPr>
              <a:t> Effective Chapter Leader in Difficult Times</a:t>
            </a:r>
          </a:p>
        </p:txBody>
      </p:sp>
      <p:sp>
        <p:nvSpPr>
          <p:cNvPr id="3" name="TextBox 2">
            <a:extLst>
              <a:ext uri="{FF2B5EF4-FFF2-40B4-BE49-F238E27FC236}">
                <a16:creationId xmlns:a16="http://schemas.microsoft.com/office/drawing/2014/main" id="{91C974F5-E6BB-43FD-A7C5-C0B390DBFEF3}"/>
              </a:ext>
            </a:extLst>
          </p:cNvPr>
          <p:cNvSpPr txBox="1"/>
          <p:nvPr/>
        </p:nvSpPr>
        <p:spPr>
          <a:xfrm>
            <a:off x="2857500" y="1676400"/>
            <a:ext cx="3124200" cy="523220"/>
          </a:xfrm>
          <a:prstGeom prst="rect">
            <a:avLst/>
          </a:prstGeom>
          <a:noFill/>
        </p:spPr>
        <p:txBody>
          <a:bodyPr wrap="square" rtlCol="0">
            <a:spAutoFit/>
          </a:bodyPr>
          <a:lstStyle/>
          <a:p>
            <a:r>
              <a:rPr lang="en-US" sz="2800" b="1" dirty="0">
                <a:latin typeface="Trebuchet MS" panose="020B0603020202020204" pitchFamily="34" charset="0"/>
              </a:rPr>
              <a:t>#3.  Be Prepared </a:t>
            </a:r>
          </a:p>
        </p:txBody>
      </p:sp>
      <p:sp>
        <p:nvSpPr>
          <p:cNvPr id="4" name="TextBox 3">
            <a:extLst>
              <a:ext uri="{FF2B5EF4-FFF2-40B4-BE49-F238E27FC236}">
                <a16:creationId xmlns:a16="http://schemas.microsoft.com/office/drawing/2014/main" id="{13881494-FA6D-4CE2-B8D8-973D6A794126}"/>
              </a:ext>
            </a:extLst>
          </p:cNvPr>
          <p:cNvSpPr txBox="1"/>
          <p:nvPr/>
        </p:nvSpPr>
        <p:spPr>
          <a:xfrm>
            <a:off x="4495800" y="2838005"/>
            <a:ext cx="3505200" cy="1877437"/>
          </a:xfrm>
          <a:prstGeom prst="rect">
            <a:avLst/>
          </a:prstGeom>
          <a:noFill/>
        </p:spPr>
        <p:txBody>
          <a:bodyPr wrap="square" rtlCol="0">
            <a:spAutoFit/>
          </a:bodyPr>
          <a:lstStyle/>
          <a:p>
            <a:r>
              <a:rPr lang="en-US" sz="2000" b="1" dirty="0">
                <a:solidFill>
                  <a:srgbClr val="C00000"/>
                </a:solidFill>
              </a:rPr>
              <a:t>“</a:t>
            </a:r>
            <a:r>
              <a:rPr lang="en-US" sz="2000" b="1" dirty="0">
                <a:solidFill>
                  <a:srgbClr val="C00000"/>
                </a:solidFill>
                <a:latin typeface="Trebuchet MS" panose="020B0603020202020204" pitchFamily="34" charset="0"/>
              </a:rPr>
              <a:t>No matter how many times you save the world; it always manages to get back in jeopardy again.  </a:t>
            </a:r>
            <a:r>
              <a:rPr lang="en-US" sz="2000" b="1" dirty="0">
                <a:solidFill>
                  <a:srgbClr val="C00000"/>
                </a:solidFill>
              </a:rPr>
              <a:t>.”</a:t>
            </a:r>
          </a:p>
          <a:p>
            <a:r>
              <a:rPr lang="en-US" dirty="0"/>
              <a:t>                                                                                            	      </a:t>
            </a:r>
            <a:r>
              <a:rPr lang="en-US" sz="1600" b="1" i="1" dirty="0"/>
              <a:t>- Mr. Incredible</a:t>
            </a:r>
            <a:endParaRPr lang="en-US" dirty="0"/>
          </a:p>
        </p:txBody>
      </p:sp>
    </p:spTree>
    <p:extLst>
      <p:ext uri="{BB962C8B-B14F-4D97-AF65-F5344CB8AC3E}">
        <p14:creationId xmlns:p14="http://schemas.microsoft.com/office/powerpoint/2010/main" val="9689979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3"/>
          <p:cNvSpPr>
            <a:spLocks noChangeArrowheads="1"/>
          </p:cNvSpPr>
          <p:nvPr/>
        </p:nvSpPr>
        <p:spPr bwMode="auto">
          <a:xfrm>
            <a:off x="0" y="206375"/>
            <a:ext cx="9144000" cy="95475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2800" b="1" dirty="0">
                <a:solidFill>
                  <a:schemeClr val="bg1"/>
                </a:solidFill>
                <a:latin typeface="Trebuchet MS" panose="020B0603020202020204" pitchFamily="34" charset="0"/>
              </a:rPr>
              <a:t>5 Tips for Becoming an</a:t>
            </a:r>
          </a:p>
          <a:p>
            <a:pPr algn="ctr"/>
            <a:r>
              <a:rPr lang="en-US" altLang="en-US" sz="2800" b="1" dirty="0">
                <a:solidFill>
                  <a:schemeClr val="bg1"/>
                </a:solidFill>
                <a:latin typeface="Trebuchet MS" panose="020B0603020202020204" pitchFamily="34" charset="0"/>
              </a:rPr>
              <a:t> Effective Chapter Leader in Difficult Times</a:t>
            </a:r>
          </a:p>
        </p:txBody>
      </p:sp>
      <p:sp>
        <p:nvSpPr>
          <p:cNvPr id="3" name="TextBox 2">
            <a:extLst>
              <a:ext uri="{FF2B5EF4-FFF2-40B4-BE49-F238E27FC236}">
                <a16:creationId xmlns:a16="http://schemas.microsoft.com/office/drawing/2014/main" id="{91C974F5-E6BB-43FD-A7C5-C0B390DBFEF3}"/>
              </a:ext>
            </a:extLst>
          </p:cNvPr>
          <p:cNvSpPr txBox="1"/>
          <p:nvPr/>
        </p:nvSpPr>
        <p:spPr>
          <a:xfrm>
            <a:off x="2933700" y="1759626"/>
            <a:ext cx="3276600" cy="523220"/>
          </a:xfrm>
          <a:prstGeom prst="rect">
            <a:avLst/>
          </a:prstGeom>
          <a:noFill/>
        </p:spPr>
        <p:txBody>
          <a:bodyPr wrap="square" rtlCol="0">
            <a:spAutoFit/>
          </a:bodyPr>
          <a:lstStyle/>
          <a:p>
            <a:r>
              <a:rPr lang="en-US" sz="2800" b="1" dirty="0">
                <a:latin typeface="Trebuchet MS" panose="020B0603020202020204" pitchFamily="34" charset="0"/>
              </a:rPr>
              <a:t>#4. Keep Learning </a:t>
            </a:r>
          </a:p>
        </p:txBody>
      </p:sp>
      <p:sp>
        <p:nvSpPr>
          <p:cNvPr id="4" name="TextBox 3">
            <a:extLst>
              <a:ext uri="{FF2B5EF4-FFF2-40B4-BE49-F238E27FC236}">
                <a16:creationId xmlns:a16="http://schemas.microsoft.com/office/drawing/2014/main" id="{13881494-FA6D-4CE2-B8D8-973D6A794126}"/>
              </a:ext>
            </a:extLst>
          </p:cNvPr>
          <p:cNvSpPr txBox="1"/>
          <p:nvPr/>
        </p:nvSpPr>
        <p:spPr>
          <a:xfrm>
            <a:off x="533400" y="2743200"/>
            <a:ext cx="7772400" cy="984885"/>
          </a:xfrm>
          <a:prstGeom prst="rect">
            <a:avLst/>
          </a:prstGeom>
          <a:noFill/>
        </p:spPr>
        <p:txBody>
          <a:bodyPr wrap="square" rtlCol="0">
            <a:spAutoFit/>
          </a:bodyPr>
          <a:lstStyle/>
          <a:p>
            <a:r>
              <a:rPr lang="en-US" sz="2000" b="1" dirty="0">
                <a:solidFill>
                  <a:srgbClr val="C00000"/>
                </a:solidFill>
              </a:rPr>
              <a:t>“</a:t>
            </a:r>
            <a:r>
              <a:rPr lang="en-US" sz="2000" b="1" dirty="0">
                <a:solidFill>
                  <a:srgbClr val="C00000"/>
                </a:solidFill>
                <a:latin typeface="Trebuchet MS" panose="020B0603020202020204" pitchFamily="34" charset="0"/>
              </a:rPr>
              <a:t>Courage is what it takes to stand up and speak; courage is also what it takes to sit down and listen</a:t>
            </a:r>
            <a:r>
              <a:rPr lang="en-US" sz="2000" b="1" dirty="0">
                <a:solidFill>
                  <a:srgbClr val="C00000"/>
                </a:solidFill>
              </a:rPr>
              <a:t>.”</a:t>
            </a:r>
          </a:p>
          <a:p>
            <a:r>
              <a:rPr lang="en-US" dirty="0"/>
              <a:t>                                                                              </a:t>
            </a:r>
            <a:r>
              <a:rPr lang="en-US" sz="1600" b="1" i="1" dirty="0"/>
              <a:t>- Winston Churchill</a:t>
            </a:r>
            <a:endParaRPr lang="en-US" dirty="0"/>
          </a:p>
        </p:txBody>
      </p:sp>
      <p:pic>
        <p:nvPicPr>
          <p:cNvPr id="7170" name="Picture 2" descr="Get up! Get out! : Why you should keep learning new things">
            <a:extLst>
              <a:ext uri="{FF2B5EF4-FFF2-40B4-BE49-F238E27FC236}">
                <a16:creationId xmlns:a16="http://schemas.microsoft.com/office/drawing/2014/main" id="{A9D02522-8DBB-4EA0-A234-AF69ED3F524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00946" y="4188439"/>
            <a:ext cx="2942107" cy="1962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74935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3"/>
          <p:cNvSpPr>
            <a:spLocks noChangeArrowheads="1"/>
          </p:cNvSpPr>
          <p:nvPr/>
        </p:nvSpPr>
        <p:spPr bwMode="auto">
          <a:xfrm>
            <a:off x="0" y="206375"/>
            <a:ext cx="9144000" cy="95475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2800" b="1" dirty="0">
                <a:solidFill>
                  <a:schemeClr val="bg1"/>
                </a:solidFill>
                <a:latin typeface="Trebuchet MS" panose="020B0603020202020204" pitchFamily="34" charset="0"/>
              </a:rPr>
              <a:t>5 Tips for Becoming an</a:t>
            </a:r>
          </a:p>
          <a:p>
            <a:pPr algn="ctr"/>
            <a:r>
              <a:rPr lang="en-US" altLang="en-US" sz="2800" b="1" dirty="0">
                <a:solidFill>
                  <a:schemeClr val="bg1"/>
                </a:solidFill>
                <a:latin typeface="Trebuchet MS" panose="020B0603020202020204" pitchFamily="34" charset="0"/>
              </a:rPr>
              <a:t> Effective Chapter Leader in Difficult Times</a:t>
            </a:r>
          </a:p>
        </p:txBody>
      </p:sp>
      <p:sp>
        <p:nvSpPr>
          <p:cNvPr id="3" name="TextBox 2">
            <a:extLst>
              <a:ext uri="{FF2B5EF4-FFF2-40B4-BE49-F238E27FC236}">
                <a16:creationId xmlns:a16="http://schemas.microsoft.com/office/drawing/2014/main" id="{91C974F5-E6BB-43FD-A7C5-C0B390DBFEF3}"/>
              </a:ext>
            </a:extLst>
          </p:cNvPr>
          <p:cNvSpPr txBox="1"/>
          <p:nvPr/>
        </p:nvSpPr>
        <p:spPr>
          <a:xfrm>
            <a:off x="2438400" y="1781397"/>
            <a:ext cx="3962400" cy="523220"/>
          </a:xfrm>
          <a:prstGeom prst="rect">
            <a:avLst/>
          </a:prstGeom>
          <a:noFill/>
        </p:spPr>
        <p:txBody>
          <a:bodyPr wrap="square" rtlCol="0">
            <a:spAutoFit/>
          </a:bodyPr>
          <a:lstStyle/>
          <a:p>
            <a:r>
              <a:rPr lang="en-US" sz="2800" b="1" dirty="0">
                <a:latin typeface="Trebuchet MS" panose="020B0603020202020204" pitchFamily="34" charset="0"/>
              </a:rPr>
              <a:t>#5. Get Some Attitude</a:t>
            </a:r>
          </a:p>
        </p:txBody>
      </p:sp>
      <p:pic>
        <p:nvPicPr>
          <p:cNvPr id="2" name="Picture 1">
            <a:extLst>
              <a:ext uri="{FF2B5EF4-FFF2-40B4-BE49-F238E27FC236}">
                <a16:creationId xmlns:a16="http://schemas.microsoft.com/office/drawing/2014/main" id="{8919590F-1D16-4FA1-993D-A8F5D0ED2EA8}"/>
              </a:ext>
            </a:extLst>
          </p:cNvPr>
          <p:cNvPicPr>
            <a:picLocks noChangeAspect="1"/>
          </p:cNvPicPr>
          <p:nvPr/>
        </p:nvPicPr>
        <p:blipFill>
          <a:blip r:embed="rId3"/>
          <a:stretch>
            <a:fillRect/>
          </a:stretch>
        </p:blipFill>
        <p:spPr>
          <a:xfrm>
            <a:off x="5576886" y="3087657"/>
            <a:ext cx="3033714" cy="2931454"/>
          </a:xfrm>
          <a:prstGeom prst="rect">
            <a:avLst/>
          </a:prstGeom>
        </p:spPr>
      </p:pic>
      <p:sp>
        <p:nvSpPr>
          <p:cNvPr id="6" name="TextBox 5">
            <a:extLst>
              <a:ext uri="{FF2B5EF4-FFF2-40B4-BE49-F238E27FC236}">
                <a16:creationId xmlns:a16="http://schemas.microsoft.com/office/drawing/2014/main" id="{4D4C0272-6359-4148-8CF9-6DBB8C7804A0}"/>
              </a:ext>
            </a:extLst>
          </p:cNvPr>
          <p:cNvSpPr txBox="1"/>
          <p:nvPr/>
        </p:nvSpPr>
        <p:spPr>
          <a:xfrm>
            <a:off x="2438400" y="3455096"/>
            <a:ext cx="2833686" cy="1754326"/>
          </a:xfrm>
          <a:prstGeom prst="rect">
            <a:avLst/>
          </a:prstGeom>
          <a:noFill/>
        </p:spPr>
        <p:txBody>
          <a:bodyPr wrap="square" rtlCol="0">
            <a:spAutoFit/>
          </a:bodyPr>
          <a:lstStyle/>
          <a:p>
            <a:r>
              <a:rPr lang="en-US" b="1" i="1" dirty="0">
                <a:solidFill>
                  <a:srgbClr val="0070C0"/>
                </a:solidFill>
                <a:latin typeface="Trebuchet MS" panose="020B0603020202020204" pitchFamily="34" charset="0"/>
              </a:rPr>
              <a:t>“I’m in control</a:t>
            </a:r>
          </a:p>
          <a:p>
            <a:r>
              <a:rPr lang="en-US" b="1" i="1" dirty="0">
                <a:solidFill>
                  <a:srgbClr val="0070C0"/>
                </a:solidFill>
                <a:latin typeface="Trebuchet MS" panose="020B0603020202020204" pitchFamily="34" charset="0"/>
              </a:rPr>
              <a:t>My worries are few</a:t>
            </a:r>
          </a:p>
          <a:p>
            <a:r>
              <a:rPr lang="en-US" b="1" i="1" dirty="0" err="1">
                <a:solidFill>
                  <a:srgbClr val="0070C0"/>
                </a:solidFill>
                <a:latin typeface="Trebuchet MS" panose="020B0603020202020204" pitchFamily="34" charset="0"/>
              </a:rPr>
              <a:t>‘Cause</a:t>
            </a:r>
            <a:r>
              <a:rPr lang="en-US" b="1" i="1" dirty="0">
                <a:solidFill>
                  <a:srgbClr val="0070C0"/>
                </a:solidFill>
                <a:latin typeface="Trebuchet MS" panose="020B0603020202020204" pitchFamily="34" charset="0"/>
              </a:rPr>
              <a:t> I’ve got love</a:t>
            </a:r>
          </a:p>
          <a:p>
            <a:r>
              <a:rPr lang="en-US" b="1" i="1" dirty="0">
                <a:solidFill>
                  <a:srgbClr val="0070C0"/>
                </a:solidFill>
                <a:latin typeface="Trebuchet MS" panose="020B0603020202020204" pitchFamily="34" charset="0"/>
              </a:rPr>
              <a:t>Like I never knew</a:t>
            </a:r>
          </a:p>
          <a:p>
            <a:r>
              <a:rPr lang="en-US" b="1" i="1" dirty="0">
                <a:solidFill>
                  <a:srgbClr val="0070C0"/>
                </a:solidFill>
                <a:latin typeface="Trebuchet MS" panose="020B0603020202020204" pitchFamily="34" charset="0"/>
              </a:rPr>
              <a:t>Ooh </a:t>
            </a:r>
            <a:r>
              <a:rPr lang="en-US" b="1" i="1" dirty="0" err="1">
                <a:solidFill>
                  <a:srgbClr val="0070C0"/>
                </a:solidFill>
                <a:latin typeface="Trebuchet MS" panose="020B0603020202020204" pitchFamily="34" charset="0"/>
              </a:rPr>
              <a:t>Ooh</a:t>
            </a:r>
            <a:r>
              <a:rPr lang="en-US" b="1" i="1" dirty="0">
                <a:solidFill>
                  <a:srgbClr val="0070C0"/>
                </a:solidFill>
                <a:latin typeface="Trebuchet MS" panose="020B0603020202020204" pitchFamily="34" charset="0"/>
              </a:rPr>
              <a:t> </a:t>
            </a:r>
            <a:r>
              <a:rPr lang="en-US" b="1" i="1" dirty="0" err="1">
                <a:solidFill>
                  <a:srgbClr val="0070C0"/>
                </a:solidFill>
                <a:latin typeface="Trebuchet MS" panose="020B0603020202020204" pitchFamily="34" charset="0"/>
              </a:rPr>
              <a:t>Ooh</a:t>
            </a:r>
            <a:r>
              <a:rPr lang="en-US" b="1" i="1" dirty="0">
                <a:solidFill>
                  <a:srgbClr val="0070C0"/>
                </a:solidFill>
                <a:latin typeface="Trebuchet MS" panose="020B0603020202020204" pitchFamily="34" charset="0"/>
              </a:rPr>
              <a:t> </a:t>
            </a:r>
            <a:r>
              <a:rPr lang="en-US" b="1" i="1" dirty="0" err="1">
                <a:solidFill>
                  <a:srgbClr val="0070C0"/>
                </a:solidFill>
                <a:latin typeface="Trebuchet MS" panose="020B0603020202020204" pitchFamily="34" charset="0"/>
              </a:rPr>
              <a:t>Ooh</a:t>
            </a:r>
            <a:r>
              <a:rPr lang="en-US" b="1" i="1" dirty="0">
                <a:solidFill>
                  <a:srgbClr val="0070C0"/>
                </a:solidFill>
                <a:latin typeface="Trebuchet MS" panose="020B0603020202020204" pitchFamily="34" charset="0"/>
              </a:rPr>
              <a:t> </a:t>
            </a:r>
            <a:r>
              <a:rPr lang="en-US" b="1" i="1" dirty="0" err="1">
                <a:solidFill>
                  <a:srgbClr val="0070C0"/>
                </a:solidFill>
                <a:latin typeface="Trebuchet MS" panose="020B0603020202020204" pitchFamily="34" charset="0"/>
              </a:rPr>
              <a:t>Ooh</a:t>
            </a:r>
            <a:endParaRPr lang="en-US" b="1" i="1" dirty="0">
              <a:solidFill>
                <a:srgbClr val="0070C0"/>
              </a:solidFill>
              <a:latin typeface="Trebuchet MS" panose="020B0603020202020204" pitchFamily="34" charset="0"/>
            </a:endParaRPr>
          </a:p>
          <a:p>
            <a:r>
              <a:rPr lang="en-US" b="1" i="1" dirty="0">
                <a:solidFill>
                  <a:srgbClr val="0070C0"/>
                </a:solidFill>
                <a:latin typeface="Trebuchet MS" panose="020B0603020202020204" pitchFamily="34" charset="0"/>
              </a:rPr>
              <a:t>I’ve got a New Attitude” </a:t>
            </a:r>
          </a:p>
        </p:txBody>
      </p:sp>
      <p:pic>
        <p:nvPicPr>
          <p:cNvPr id="8204" name="Picture 12" descr="Music Background Transparent &amp; PNG Clipart Free Download - YWD">
            <a:extLst>
              <a:ext uri="{FF2B5EF4-FFF2-40B4-BE49-F238E27FC236}">
                <a16:creationId xmlns:a16="http://schemas.microsoft.com/office/drawing/2014/main" id="{B7543330-0982-4B09-9FF3-0C1209AAC39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286" y="2667000"/>
            <a:ext cx="3810000" cy="232658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50F8D1A2-42C5-43C9-A7CD-1DD50EBA8C58}"/>
              </a:ext>
            </a:extLst>
          </p:cNvPr>
          <p:cNvSpPr txBox="1"/>
          <p:nvPr/>
        </p:nvSpPr>
        <p:spPr>
          <a:xfrm>
            <a:off x="5791200" y="5866959"/>
            <a:ext cx="1447800" cy="433550"/>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41202687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3"/>
          <p:cNvSpPr>
            <a:spLocks noChangeArrowheads="1"/>
          </p:cNvSpPr>
          <p:nvPr/>
        </p:nvSpPr>
        <p:spPr bwMode="auto">
          <a:xfrm>
            <a:off x="0" y="206375"/>
            <a:ext cx="9144000" cy="954750"/>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2800" b="1" dirty="0">
                <a:solidFill>
                  <a:schemeClr val="bg1"/>
                </a:solidFill>
                <a:latin typeface="Trebuchet MS" panose="020B0603020202020204" pitchFamily="34" charset="0"/>
              </a:rPr>
              <a:t>One More Tip for Becoming an</a:t>
            </a:r>
          </a:p>
          <a:p>
            <a:pPr algn="ctr"/>
            <a:r>
              <a:rPr lang="en-US" altLang="en-US" sz="2800" b="1" dirty="0">
                <a:solidFill>
                  <a:schemeClr val="bg1"/>
                </a:solidFill>
                <a:latin typeface="Trebuchet MS" panose="020B0603020202020204" pitchFamily="34" charset="0"/>
              </a:rPr>
              <a:t> Effective Chapter Leader in Difficult Times</a:t>
            </a:r>
          </a:p>
        </p:txBody>
      </p:sp>
      <p:sp>
        <p:nvSpPr>
          <p:cNvPr id="3" name="TextBox 2">
            <a:extLst>
              <a:ext uri="{FF2B5EF4-FFF2-40B4-BE49-F238E27FC236}">
                <a16:creationId xmlns:a16="http://schemas.microsoft.com/office/drawing/2014/main" id="{91C974F5-E6BB-43FD-A7C5-C0B390DBFEF3}"/>
              </a:ext>
            </a:extLst>
          </p:cNvPr>
          <p:cNvSpPr txBox="1"/>
          <p:nvPr/>
        </p:nvSpPr>
        <p:spPr>
          <a:xfrm>
            <a:off x="914400" y="1295400"/>
            <a:ext cx="7315200" cy="523220"/>
          </a:xfrm>
          <a:prstGeom prst="rect">
            <a:avLst/>
          </a:prstGeom>
          <a:noFill/>
        </p:spPr>
        <p:txBody>
          <a:bodyPr wrap="square" rtlCol="0">
            <a:spAutoFit/>
          </a:bodyPr>
          <a:lstStyle/>
          <a:p>
            <a:r>
              <a:rPr lang="en-US" sz="2800" b="1" dirty="0">
                <a:solidFill>
                  <a:srgbClr val="C00000"/>
                </a:solidFill>
                <a:latin typeface="Trebuchet MS" panose="020B0603020202020204" pitchFamily="34" charset="0"/>
              </a:rPr>
              <a:t>Keep perspective and your sense of humor</a:t>
            </a:r>
          </a:p>
        </p:txBody>
      </p:sp>
      <p:pic>
        <p:nvPicPr>
          <p:cNvPr id="5122" name="Picture 2" descr="40 Of The Funniest Coronavirus Jokes To Lift Up Your Spirits ...">
            <a:extLst>
              <a:ext uri="{FF2B5EF4-FFF2-40B4-BE49-F238E27FC236}">
                <a16:creationId xmlns:a16="http://schemas.microsoft.com/office/drawing/2014/main" id="{71962BCE-C425-4600-98DF-AF8DC964D3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8650" y="2590800"/>
            <a:ext cx="4171950" cy="308128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2" descr="EDITORIAL: CORONAVIRUS MEMES — Because laughter is contagious, too ...">
            <a:extLst>
              <a:ext uri="{FF2B5EF4-FFF2-40B4-BE49-F238E27FC236}">
                <a16:creationId xmlns:a16="http://schemas.microsoft.com/office/drawing/2014/main" id="{CCAB0E35-88A7-4507-984B-6B3CA068D59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4629" y="2344611"/>
            <a:ext cx="3004371" cy="192258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I Survived Coronavirus 2020 2019-nCoV T-Shirt – Ronole">
            <a:extLst>
              <a:ext uri="{FF2B5EF4-FFF2-40B4-BE49-F238E27FC236}">
                <a16:creationId xmlns:a16="http://schemas.microsoft.com/office/drawing/2014/main" id="{3BE58622-EC07-477C-86A8-194244C97F4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33600" y="4534309"/>
            <a:ext cx="1855365" cy="2041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70494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flip="none" rotWithShape="1">
          <a:gsLst>
            <a:gs pos="93000">
              <a:schemeClr val="accent6">
                <a:lumMod val="5000"/>
                <a:lumOff val="95000"/>
              </a:schemeClr>
            </a:gs>
            <a:gs pos="45000">
              <a:schemeClr val="accent6">
                <a:lumMod val="45000"/>
                <a:lumOff val="55000"/>
              </a:schemeClr>
            </a:gs>
            <a:gs pos="21000">
              <a:schemeClr val="accent6">
                <a:lumMod val="45000"/>
                <a:lumOff val="55000"/>
              </a:schemeClr>
            </a:gs>
            <a:gs pos="100000">
              <a:schemeClr val="accent6">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60419" name="Rectangle 3"/>
          <p:cNvSpPr>
            <a:spLocks noChangeArrowheads="1"/>
          </p:cNvSpPr>
          <p:nvPr/>
        </p:nvSpPr>
        <p:spPr bwMode="auto">
          <a:xfrm>
            <a:off x="0" y="206375"/>
            <a:ext cx="9144000" cy="462307"/>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2400" b="1" dirty="0">
                <a:solidFill>
                  <a:schemeClr val="bg1"/>
                </a:solidFill>
                <a:latin typeface="Trebuchet MS" panose="020B0603020202020204" pitchFamily="34" charset="0"/>
              </a:rPr>
              <a:t>What Are Some Effective Chapter Leaders Currently Doing?</a:t>
            </a:r>
          </a:p>
        </p:txBody>
      </p:sp>
      <p:pic>
        <p:nvPicPr>
          <p:cNvPr id="6146" name="Picture 2" descr="COVID-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1371600"/>
            <a:ext cx="8379229" cy="3200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267200" y="5213065"/>
            <a:ext cx="4343400" cy="584775"/>
          </a:xfrm>
          <a:prstGeom prst="rect">
            <a:avLst/>
          </a:prstGeom>
          <a:noFill/>
        </p:spPr>
        <p:txBody>
          <a:bodyPr wrap="square" rtlCol="0">
            <a:spAutoFit/>
          </a:bodyPr>
          <a:lstStyle/>
          <a:p>
            <a:r>
              <a:rPr lang="en-US" sz="3200" b="1" dirty="0">
                <a:solidFill>
                  <a:srgbClr val="C00000"/>
                </a:solidFill>
              </a:rPr>
              <a:t>Let’s Take a Look …</a:t>
            </a:r>
          </a:p>
        </p:txBody>
      </p:sp>
    </p:spTree>
    <p:extLst>
      <p:ext uri="{BB962C8B-B14F-4D97-AF65-F5344CB8AC3E}">
        <p14:creationId xmlns:p14="http://schemas.microsoft.com/office/powerpoint/2010/main" val="19337863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5" descr="http://familysponge.com/wp-content/uploads/2012/02/kids-baking-in-the-kitchen.jpg"/>
          <p:cNvPicPr>
            <a:picLocks noChangeAspect="1" noChangeArrowheads="1"/>
          </p:cNvPicPr>
          <p:nvPr/>
        </p:nvPicPr>
        <p:blipFill>
          <a:blip r:embed="rId3" cstate="print"/>
          <a:srcRect/>
          <a:stretch>
            <a:fillRect/>
          </a:stretch>
        </p:blipFill>
        <p:spPr bwMode="auto">
          <a:xfrm>
            <a:off x="-3962400" y="609600"/>
            <a:ext cx="3352800" cy="2006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3"/>
          <p:cNvSpPr>
            <a:spLocks noChangeArrowheads="1"/>
          </p:cNvSpPr>
          <p:nvPr/>
        </p:nvSpPr>
        <p:spPr bwMode="auto">
          <a:xfrm>
            <a:off x="0" y="206375"/>
            <a:ext cx="9144000" cy="646113"/>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3600" b="1" dirty="0">
                <a:solidFill>
                  <a:schemeClr val="bg1"/>
                </a:solidFill>
                <a:latin typeface="Trebuchet MS" panose="020B0603020202020204" pitchFamily="34" charset="0"/>
              </a:rPr>
              <a:t>Now, more than ever…</a:t>
            </a:r>
          </a:p>
        </p:txBody>
      </p:sp>
      <p:sp>
        <p:nvSpPr>
          <p:cNvPr id="2" name="TextBox 1">
            <a:extLst>
              <a:ext uri="{FF2B5EF4-FFF2-40B4-BE49-F238E27FC236}">
                <a16:creationId xmlns:a16="http://schemas.microsoft.com/office/drawing/2014/main" id="{221CFF00-2617-4C66-A9CE-F971C473F764}"/>
              </a:ext>
            </a:extLst>
          </p:cNvPr>
          <p:cNvSpPr txBox="1"/>
          <p:nvPr/>
        </p:nvSpPr>
        <p:spPr>
          <a:xfrm>
            <a:off x="1676400" y="1676400"/>
            <a:ext cx="5715000" cy="1384995"/>
          </a:xfrm>
          <a:prstGeom prst="rect">
            <a:avLst/>
          </a:prstGeom>
          <a:noFill/>
        </p:spPr>
        <p:txBody>
          <a:bodyPr wrap="square" rtlCol="0">
            <a:spAutoFit/>
          </a:bodyPr>
          <a:lstStyle/>
          <a:p>
            <a:r>
              <a:rPr lang="en-US" sz="2800" dirty="0">
                <a:solidFill>
                  <a:srgbClr val="0070C0"/>
                </a:solidFill>
                <a:latin typeface="Trebuchet MS" panose="020B0603020202020204" pitchFamily="34" charset="0"/>
              </a:rPr>
              <a:t>Chapter leaders need to LEAD … up their “game” … sharpen their skills … and fasten their seatbelts!</a:t>
            </a:r>
          </a:p>
        </p:txBody>
      </p:sp>
      <p:pic>
        <p:nvPicPr>
          <p:cNvPr id="1026" name="Picture 2" descr="Information from the UN System | United Nations">
            <a:extLst>
              <a:ext uri="{FF2B5EF4-FFF2-40B4-BE49-F238E27FC236}">
                <a16:creationId xmlns:a16="http://schemas.microsoft.com/office/drawing/2014/main" id="{E06FFDAA-7961-44E2-91FE-CAAF9BFB67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3657600"/>
            <a:ext cx="3209925" cy="14192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of Portrait of a young boy looking around the corner of the ...">
            <a:extLst>
              <a:ext uri="{FF2B5EF4-FFF2-40B4-BE49-F238E27FC236}">
                <a16:creationId xmlns:a16="http://schemas.microsoft.com/office/drawing/2014/main" id="{110EA17C-DC3D-4B0D-A75F-7EEEC6DAB2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77062" y="3886200"/>
            <a:ext cx="1743075" cy="261937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45364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9" name="Rectangle 3"/>
          <p:cNvSpPr>
            <a:spLocks noChangeArrowheads="1"/>
          </p:cNvSpPr>
          <p:nvPr/>
        </p:nvSpPr>
        <p:spPr bwMode="auto">
          <a:xfrm>
            <a:off x="0" y="206375"/>
            <a:ext cx="9144000" cy="462307"/>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2400" b="1" dirty="0">
                <a:solidFill>
                  <a:schemeClr val="bg1"/>
                </a:solidFill>
                <a:latin typeface="Trebuchet MS" panose="020B0603020202020204" pitchFamily="34" charset="0"/>
              </a:rPr>
              <a:t>What Our Chapter Leaders are DOING…</a:t>
            </a:r>
          </a:p>
        </p:txBody>
      </p:sp>
      <p:sp>
        <p:nvSpPr>
          <p:cNvPr id="2" name="TextBox 1">
            <a:extLst>
              <a:ext uri="{FF2B5EF4-FFF2-40B4-BE49-F238E27FC236}">
                <a16:creationId xmlns:a16="http://schemas.microsoft.com/office/drawing/2014/main" id="{D007FCD8-B08D-405B-BCBC-FC7EE892308F}"/>
              </a:ext>
            </a:extLst>
          </p:cNvPr>
          <p:cNvSpPr txBox="1"/>
          <p:nvPr/>
        </p:nvSpPr>
        <p:spPr>
          <a:xfrm>
            <a:off x="228600" y="990600"/>
            <a:ext cx="8686800" cy="4493538"/>
          </a:xfrm>
          <a:prstGeom prst="rect">
            <a:avLst/>
          </a:prstGeom>
          <a:solidFill>
            <a:schemeClr val="bg1">
              <a:lumMod val="95000"/>
            </a:schemeClr>
          </a:solidFill>
        </p:spPr>
        <p:txBody>
          <a:bodyPr wrap="square" rtlCol="0">
            <a:spAutoFit/>
          </a:bodyPr>
          <a:lstStyle/>
          <a:p>
            <a:pPr marL="285750" indent="-285750">
              <a:spcAft>
                <a:spcPts val="1200"/>
              </a:spcAft>
              <a:buFont typeface="Arial" panose="020B0604020202020204" pitchFamily="34" charset="0"/>
              <a:buChar char="•"/>
            </a:pPr>
            <a:r>
              <a:rPr lang="en-US" dirty="0">
                <a:solidFill>
                  <a:srgbClr val="002060"/>
                </a:solidFill>
                <a:latin typeface="Trebuchet MS" panose="020B0603020202020204" pitchFamily="34" charset="0"/>
              </a:rPr>
              <a:t>We have a </a:t>
            </a:r>
            <a:r>
              <a:rPr lang="en-US" dirty="0">
                <a:solidFill>
                  <a:srgbClr val="002060"/>
                </a:solidFill>
                <a:highlight>
                  <a:srgbClr val="FFFFCC"/>
                </a:highlight>
                <a:latin typeface="Trebuchet MS" panose="020B0603020202020204" pitchFamily="34" charset="0"/>
              </a:rPr>
              <a:t>bi-weekly meeting rhythm for our Exec Committee </a:t>
            </a:r>
            <a:r>
              <a:rPr lang="en-US" dirty="0">
                <a:solidFill>
                  <a:srgbClr val="002060"/>
                </a:solidFill>
                <a:latin typeface="Trebuchet MS" panose="020B0603020202020204" pitchFamily="34" charset="0"/>
              </a:rPr>
              <a:t>to maintain focus</a:t>
            </a:r>
          </a:p>
          <a:p>
            <a:pPr marL="285750" indent="-285750">
              <a:spcAft>
                <a:spcPts val="1200"/>
              </a:spcAft>
              <a:buFont typeface="Arial" panose="020B0604020202020204" pitchFamily="34" charset="0"/>
              <a:buChar char="•"/>
            </a:pPr>
            <a:r>
              <a:rPr lang="en-US" dirty="0">
                <a:solidFill>
                  <a:srgbClr val="C00000"/>
                </a:solidFill>
                <a:latin typeface="Trebuchet MS" panose="020B0603020202020204" pitchFamily="34" charset="0"/>
              </a:rPr>
              <a:t>Held a </a:t>
            </a:r>
            <a:r>
              <a:rPr lang="en-US" dirty="0">
                <a:solidFill>
                  <a:srgbClr val="C00000"/>
                </a:solidFill>
                <a:highlight>
                  <a:srgbClr val="FFFFCC"/>
                </a:highlight>
                <a:latin typeface="Trebuchet MS" panose="020B0603020202020204" pitchFamily="34" charset="0"/>
              </a:rPr>
              <a:t>“Virtual Offsite” 4/10.  </a:t>
            </a:r>
            <a:r>
              <a:rPr lang="en-US" dirty="0">
                <a:solidFill>
                  <a:srgbClr val="C00000"/>
                </a:solidFill>
                <a:latin typeface="Trebuchet MS" panose="020B0603020202020204" pitchFamily="34" charset="0"/>
              </a:rPr>
              <a:t>Attendees included executive sponsors, Board Chair, and Exec Comm to review our strategic plan and make adjustments</a:t>
            </a:r>
          </a:p>
          <a:p>
            <a:pPr marL="285750" indent="-285750">
              <a:spcAft>
                <a:spcPts val="1200"/>
              </a:spcAft>
              <a:buFont typeface="Arial" panose="020B0604020202020204" pitchFamily="34" charset="0"/>
              <a:buChar char="•"/>
            </a:pPr>
            <a:r>
              <a:rPr lang="en-US" dirty="0">
                <a:solidFill>
                  <a:srgbClr val="002060"/>
                </a:solidFill>
                <a:latin typeface="Trebuchet MS" panose="020B0603020202020204" pitchFamily="34" charset="0"/>
              </a:rPr>
              <a:t>Are </a:t>
            </a:r>
            <a:r>
              <a:rPr lang="en-US" dirty="0">
                <a:solidFill>
                  <a:srgbClr val="002060"/>
                </a:solidFill>
                <a:highlight>
                  <a:srgbClr val="FFFFCC"/>
                </a:highlight>
                <a:latin typeface="Trebuchet MS" panose="020B0603020202020204" pitchFamily="34" charset="0"/>
              </a:rPr>
              <a:t>virtually reviewing applications for scholarships </a:t>
            </a:r>
            <a:r>
              <a:rPr lang="en-US" dirty="0">
                <a:solidFill>
                  <a:srgbClr val="002060"/>
                </a:solidFill>
                <a:latin typeface="Trebuchet MS" panose="020B0603020202020204" pitchFamily="34" charset="0"/>
              </a:rPr>
              <a:t>from high school students</a:t>
            </a:r>
          </a:p>
          <a:p>
            <a:pPr marL="285750" indent="-285750">
              <a:spcAft>
                <a:spcPts val="1200"/>
              </a:spcAft>
              <a:buFont typeface="Arial" panose="020B0604020202020204" pitchFamily="34" charset="0"/>
              <a:buChar char="•"/>
            </a:pPr>
            <a:r>
              <a:rPr lang="en-US" dirty="0">
                <a:solidFill>
                  <a:srgbClr val="C00000"/>
                </a:solidFill>
                <a:highlight>
                  <a:srgbClr val="FFFFCC"/>
                </a:highlight>
                <a:latin typeface="Trebuchet MS" panose="020B0603020202020204" pitchFamily="34" charset="0"/>
              </a:rPr>
              <a:t>In PD, we will hold </a:t>
            </a:r>
            <a:r>
              <a:rPr lang="en-US" dirty="0">
                <a:solidFill>
                  <a:srgbClr val="C00000"/>
                </a:solidFill>
                <a:latin typeface="Trebuchet MS" panose="020B0603020202020204" pitchFamily="34" charset="0"/>
              </a:rPr>
              <a:t>our second Mentoring Round Table, Speed Networking (Part 1) and the Leadership Laboratory </a:t>
            </a:r>
            <a:r>
              <a:rPr lang="en-US" dirty="0">
                <a:solidFill>
                  <a:srgbClr val="C00000"/>
                </a:solidFill>
                <a:highlight>
                  <a:srgbClr val="FFFFCC"/>
                </a:highlight>
                <a:latin typeface="Trebuchet MS" panose="020B0603020202020204" pitchFamily="34" charset="0"/>
              </a:rPr>
              <a:t>virtually </a:t>
            </a:r>
          </a:p>
          <a:p>
            <a:pPr marL="285750" indent="-285750">
              <a:spcAft>
                <a:spcPts val="1200"/>
              </a:spcAft>
              <a:buFont typeface="Arial" panose="020B0604020202020204" pitchFamily="34" charset="0"/>
              <a:buChar char="•"/>
            </a:pPr>
            <a:r>
              <a:rPr lang="en-US" dirty="0">
                <a:solidFill>
                  <a:srgbClr val="002060"/>
                </a:solidFill>
                <a:latin typeface="Trebuchet MS" panose="020B0603020202020204" pitchFamily="34" charset="0"/>
              </a:rPr>
              <a:t>Thinking ahead, </a:t>
            </a:r>
            <a:r>
              <a:rPr lang="en-US" dirty="0">
                <a:solidFill>
                  <a:srgbClr val="002060"/>
                </a:solidFill>
                <a:highlight>
                  <a:srgbClr val="FFFFCC"/>
                </a:highlight>
                <a:latin typeface="Trebuchet MS" panose="020B0603020202020204" pitchFamily="34" charset="0"/>
              </a:rPr>
              <a:t>brainstorming ideas to offer PMP and CM certifications online</a:t>
            </a:r>
          </a:p>
          <a:p>
            <a:pPr marL="285750" indent="-285750">
              <a:spcAft>
                <a:spcPts val="1200"/>
              </a:spcAft>
              <a:buFont typeface="Arial" panose="020B0604020202020204" pitchFamily="34" charset="0"/>
              <a:buChar char="•"/>
            </a:pPr>
            <a:r>
              <a:rPr lang="en-US" dirty="0">
                <a:solidFill>
                  <a:srgbClr val="C00000"/>
                </a:solidFill>
                <a:latin typeface="Trebuchet MS" panose="020B0603020202020204" pitchFamily="34" charset="0"/>
              </a:rPr>
              <a:t>Organizing a food drive for the local </a:t>
            </a:r>
            <a:r>
              <a:rPr lang="en-US" dirty="0">
                <a:solidFill>
                  <a:srgbClr val="C00000"/>
                </a:solidFill>
                <a:highlight>
                  <a:srgbClr val="FFFFCC"/>
                </a:highlight>
                <a:latin typeface="Trebuchet MS" panose="020B0603020202020204" pitchFamily="34" charset="0"/>
              </a:rPr>
              <a:t>Foodbank, collecting items virtually </a:t>
            </a:r>
            <a:r>
              <a:rPr lang="en-US" dirty="0">
                <a:solidFill>
                  <a:srgbClr val="C00000"/>
                </a:solidFill>
                <a:latin typeface="Trebuchet MS" panose="020B0603020202020204" pitchFamily="34" charset="0"/>
              </a:rPr>
              <a:t>via online store orders</a:t>
            </a:r>
          </a:p>
          <a:p>
            <a:pPr marL="285750" indent="-285750">
              <a:spcAft>
                <a:spcPts val="1200"/>
              </a:spcAft>
              <a:buFont typeface="Arial" panose="020B0604020202020204" pitchFamily="34" charset="0"/>
              <a:buChar char="•"/>
            </a:pPr>
            <a:r>
              <a:rPr lang="en-US" dirty="0">
                <a:solidFill>
                  <a:srgbClr val="002060"/>
                </a:solidFill>
                <a:latin typeface="Trebuchet MS" panose="020B0603020202020204" pitchFamily="34" charset="0"/>
              </a:rPr>
              <a:t>Looking for ways to </a:t>
            </a:r>
            <a:r>
              <a:rPr lang="en-US" dirty="0">
                <a:solidFill>
                  <a:srgbClr val="002060"/>
                </a:solidFill>
                <a:highlight>
                  <a:srgbClr val="FFFFCC"/>
                </a:highlight>
                <a:latin typeface="Trebuchet MS" panose="020B0603020202020204" pitchFamily="34" charset="0"/>
              </a:rPr>
              <a:t>bolster our Linked In and WhatsApp presence </a:t>
            </a:r>
            <a:r>
              <a:rPr lang="en-US" dirty="0">
                <a:solidFill>
                  <a:srgbClr val="002060"/>
                </a:solidFill>
                <a:latin typeface="Trebuchet MS" panose="020B0603020202020204" pitchFamily="34" charset="0"/>
              </a:rPr>
              <a:t>in order to stay closer to our members.</a:t>
            </a:r>
          </a:p>
          <a:p>
            <a:r>
              <a:rPr lang="en-US" dirty="0">
                <a:latin typeface="Trebuchet MS" panose="020B0603020202020204" pitchFamily="34" charset="0"/>
              </a:rPr>
              <a:t>				Jay Patel, President, LMLA – Marietta, GA</a:t>
            </a:r>
          </a:p>
        </p:txBody>
      </p:sp>
      <p:pic>
        <p:nvPicPr>
          <p:cNvPr id="6" name="Picture 2" descr="531-New LMLA">
            <a:extLst>
              <a:ext uri="{FF2B5EF4-FFF2-40B4-BE49-F238E27FC236}">
                <a16:creationId xmlns:a16="http://schemas.microsoft.com/office/drawing/2014/main" id="{9171BBF2-4FF8-4BBC-AAF4-0F74A59BD64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05400" y="5562600"/>
            <a:ext cx="2190665" cy="7842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Tree>
    <p:extLst>
      <p:ext uri="{BB962C8B-B14F-4D97-AF65-F5344CB8AC3E}">
        <p14:creationId xmlns:p14="http://schemas.microsoft.com/office/powerpoint/2010/main" val="41137861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07FCD8-B08D-405B-BCBC-FC7EE892308F}"/>
              </a:ext>
            </a:extLst>
          </p:cNvPr>
          <p:cNvSpPr txBox="1"/>
          <p:nvPr/>
        </p:nvSpPr>
        <p:spPr>
          <a:xfrm>
            <a:off x="228600" y="990600"/>
            <a:ext cx="8686800" cy="4062651"/>
          </a:xfrm>
          <a:prstGeom prst="rect">
            <a:avLst/>
          </a:prstGeom>
          <a:solidFill>
            <a:srgbClr val="CCECFF"/>
          </a:solidFill>
        </p:spPr>
        <p:txBody>
          <a:bodyPr wrap="square" rtlCol="0">
            <a:spAutoFit/>
          </a:bodyPr>
          <a:lstStyle/>
          <a:p>
            <a:pPr marL="285750" indent="-285750">
              <a:spcAft>
                <a:spcPts val="1200"/>
              </a:spcAft>
              <a:buFont typeface="Arial" panose="020B0604020202020204" pitchFamily="34" charset="0"/>
              <a:buChar char="•"/>
            </a:pPr>
            <a:r>
              <a:rPr lang="en-US" dirty="0">
                <a:solidFill>
                  <a:srgbClr val="002060"/>
                </a:solidFill>
                <a:highlight>
                  <a:srgbClr val="FFFFCC"/>
                </a:highlight>
                <a:latin typeface="Trebuchet MS" panose="020B0603020202020204" pitchFamily="34" charset="0"/>
              </a:rPr>
              <a:t>Spirits are high</a:t>
            </a:r>
            <a:r>
              <a:rPr lang="en-US" dirty="0">
                <a:solidFill>
                  <a:srgbClr val="002060"/>
                </a:solidFill>
                <a:latin typeface="Trebuchet MS" panose="020B0603020202020204" pitchFamily="34" charset="0"/>
              </a:rPr>
              <a:t>; people seem to be choosing to enjoy working from home</a:t>
            </a:r>
          </a:p>
          <a:p>
            <a:pPr marL="285750" indent="-285750">
              <a:spcAft>
                <a:spcPts val="1200"/>
              </a:spcAft>
              <a:buFont typeface="Arial" panose="020B0604020202020204" pitchFamily="34" charset="0"/>
              <a:buChar char="•"/>
            </a:pPr>
            <a:r>
              <a:rPr lang="en-US" dirty="0">
                <a:solidFill>
                  <a:srgbClr val="C00000"/>
                </a:solidFill>
                <a:latin typeface="Trebuchet MS" panose="020B0603020202020204" pitchFamily="34" charset="0"/>
              </a:rPr>
              <a:t>We </a:t>
            </a:r>
            <a:r>
              <a:rPr lang="en-US" dirty="0">
                <a:solidFill>
                  <a:srgbClr val="C00000"/>
                </a:solidFill>
                <a:highlight>
                  <a:srgbClr val="FFFFCC"/>
                </a:highlight>
                <a:latin typeface="Trebuchet MS" panose="020B0603020202020204" pitchFamily="34" charset="0"/>
              </a:rPr>
              <a:t>sent links to 2 NMA Live Online Webinar recordings </a:t>
            </a:r>
            <a:r>
              <a:rPr lang="en-US" dirty="0">
                <a:solidFill>
                  <a:srgbClr val="C00000"/>
                </a:solidFill>
                <a:latin typeface="Trebuchet MS" panose="020B0603020202020204" pitchFamily="34" charset="0"/>
              </a:rPr>
              <a:t>to our members – “Managing Relationships &amp; Change” and “The Secrets to Working Virtually”.</a:t>
            </a:r>
          </a:p>
          <a:p>
            <a:pPr marL="285750" indent="-285750">
              <a:spcAft>
                <a:spcPts val="1200"/>
              </a:spcAft>
              <a:buFont typeface="Arial" panose="020B0604020202020204" pitchFamily="34" charset="0"/>
              <a:buChar char="•"/>
            </a:pPr>
            <a:r>
              <a:rPr lang="en-US" dirty="0">
                <a:solidFill>
                  <a:srgbClr val="002060"/>
                </a:solidFill>
                <a:latin typeface="Trebuchet MS" panose="020B0603020202020204" pitchFamily="34" charset="0"/>
              </a:rPr>
              <a:t>I plan to </a:t>
            </a:r>
            <a:r>
              <a:rPr lang="en-US" dirty="0">
                <a:solidFill>
                  <a:srgbClr val="002060"/>
                </a:solidFill>
                <a:highlight>
                  <a:srgbClr val="FFFFCC"/>
                </a:highlight>
                <a:latin typeface="Trebuchet MS" panose="020B0603020202020204" pitchFamily="34" charset="0"/>
              </a:rPr>
              <a:t>send a leadership article/link to all NMA members </a:t>
            </a:r>
            <a:r>
              <a:rPr lang="en-US" dirty="0">
                <a:solidFill>
                  <a:srgbClr val="002060"/>
                </a:solidFill>
                <a:latin typeface="Trebuchet MS" panose="020B0603020202020204" pitchFamily="34" charset="0"/>
              </a:rPr>
              <a:t>at least once a month, or sooner if I find something that I feel would be of great benefit</a:t>
            </a:r>
          </a:p>
          <a:p>
            <a:pPr marL="285750" indent="-285750">
              <a:spcAft>
                <a:spcPts val="1200"/>
              </a:spcAft>
              <a:buFont typeface="Arial" panose="020B0604020202020204" pitchFamily="34" charset="0"/>
              <a:buChar char="•"/>
            </a:pPr>
            <a:r>
              <a:rPr lang="en-US" dirty="0">
                <a:solidFill>
                  <a:srgbClr val="C00000"/>
                </a:solidFill>
                <a:highlight>
                  <a:srgbClr val="FFFFCC"/>
                </a:highlight>
                <a:latin typeface="Trebuchet MS" panose="020B0603020202020204" pitchFamily="34" charset="0"/>
              </a:rPr>
              <a:t>Our Board has been communicating via </a:t>
            </a:r>
            <a:r>
              <a:rPr lang="en-US" dirty="0">
                <a:solidFill>
                  <a:srgbClr val="C00000"/>
                </a:solidFill>
                <a:latin typeface="Trebuchet MS" panose="020B0603020202020204" pitchFamily="34" charset="0"/>
              </a:rPr>
              <a:t>email, Instant Messaging, and the occasional phone call</a:t>
            </a:r>
          </a:p>
          <a:p>
            <a:pPr marL="285750" indent="-285750">
              <a:spcAft>
                <a:spcPts val="1200"/>
              </a:spcAft>
              <a:buFont typeface="Arial" panose="020B0604020202020204" pitchFamily="34" charset="0"/>
              <a:buChar char="•"/>
            </a:pPr>
            <a:r>
              <a:rPr lang="en-US" dirty="0">
                <a:solidFill>
                  <a:srgbClr val="002060"/>
                </a:solidFill>
                <a:latin typeface="Trebuchet MS" panose="020B0603020202020204" pitchFamily="34" charset="0"/>
              </a:rPr>
              <a:t>Next will be a </a:t>
            </a:r>
            <a:r>
              <a:rPr lang="en-US" dirty="0">
                <a:solidFill>
                  <a:srgbClr val="002060"/>
                </a:solidFill>
                <a:highlight>
                  <a:srgbClr val="FFFFCC"/>
                </a:highlight>
                <a:latin typeface="Trebuchet MS" panose="020B0603020202020204" pitchFamily="34" charset="0"/>
              </a:rPr>
              <a:t>WebEx style meeting for all of our Board members</a:t>
            </a:r>
          </a:p>
          <a:p>
            <a:pPr marL="285750" indent="-285750">
              <a:spcAft>
                <a:spcPts val="1200"/>
              </a:spcAft>
              <a:buFont typeface="Arial" panose="020B0604020202020204" pitchFamily="34" charset="0"/>
              <a:buChar char="•"/>
            </a:pPr>
            <a:r>
              <a:rPr lang="en-US" dirty="0">
                <a:solidFill>
                  <a:srgbClr val="C00000"/>
                </a:solidFill>
                <a:latin typeface="Trebuchet MS" panose="020B0603020202020204" pitchFamily="34" charset="0"/>
              </a:rPr>
              <a:t>Many of us will be participating in NMA’s free Virtual CLT, April 24</a:t>
            </a:r>
            <a:r>
              <a:rPr lang="en-US" baseline="30000" dirty="0">
                <a:solidFill>
                  <a:srgbClr val="C00000"/>
                </a:solidFill>
                <a:latin typeface="Trebuchet MS" panose="020B0603020202020204" pitchFamily="34" charset="0"/>
              </a:rPr>
              <a:t>th</a:t>
            </a:r>
            <a:r>
              <a:rPr lang="en-US" dirty="0">
                <a:solidFill>
                  <a:srgbClr val="C00000"/>
                </a:solidFill>
                <a:latin typeface="Trebuchet MS" panose="020B0603020202020204" pitchFamily="34" charset="0"/>
              </a:rPr>
              <a:t> and 25</a:t>
            </a:r>
            <a:r>
              <a:rPr lang="en-US" baseline="30000" dirty="0">
                <a:solidFill>
                  <a:srgbClr val="C00000"/>
                </a:solidFill>
                <a:latin typeface="Trebuchet MS" panose="020B0603020202020204" pitchFamily="34" charset="0"/>
              </a:rPr>
              <a:t>th</a:t>
            </a:r>
            <a:endParaRPr lang="en-US" dirty="0">
              <a:solidFill>
                <a:srgbClr val="C00000"/>
              </a:solidFill>
              <a:latin typeface="Trebuchet MS" panose="020B0603020202020204" pitchFamily="34" charset="0"/>
            </a:endParaRPr>
          </a:p>
          <a:p>
            <a:r>
              <a:rPr lang="en-US" dirty="0">
                <a:latin typeface="Trebuchet MS" panose="020B0603020202020204" pitchFamily="34" charset="0"/>
              </a:rPr>
              <a:t>				Brian Meier, President </a:t>
            </a:r>
          </a:p>
          <a:p>
            <a:r>
              <a:rPr lang="en-US" dirty="0">
                <a:latin typeface="Trebuchet MS" panose="020B0603020202020204" pitchFamily="34" charset="0"/>
              </a:rPr>
              <a:t>				Boeing Fort Walton Beach Leadership Assoc.	</a:t>
            </a:r>
          </a:p>
        </p:txBody>
      </p:sp>
      <p:pic>
        <p:nvPicPr>
          <p:cNvPr id="5" name="Picture 4">
            <a:extLst>
              <a:ext uri="{FF2B5EF4-FFF2-40B4-BE49-F238E27FC236}">
                <a16:creationId xmlns:a16="http://schemas.microsoft.com/office/drawing/2014/main" id="{FE9FAF29-BE49-45DE-AA0D-391397467C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57800" y="5072431"/>
            <a:ext cx="1676400" cy="1589938"/>
          </a:xfrm>
          <a:prstGeom prst="rect">
            <a:avLst/>
          </a:prstGeom>
        </p:spPr>
      </p:pic>
      <p:sp>
        <p:nvSpPr>
          <p:cNvPr id="7" name="Rectangle 3">
            <a:extLst>
              <a:ext uri="{FF2B5EF4-FFF2-40B4-BE49-F238E27FC236}">
                <a16:creationId xmlns:a16="http://schemas.microsoft.com/office/drawing/2014/main" id="{46B5B5F0-2490-4AE0-805D-EE43064E278F}"/>
              </a:ext>
            </a:extLst>
          </p:cNvPr>
          <p:cNvSpPr>
            <a:spLocks noChangeArrowheads="1"/>
          </p:cNvSpPr>
          <p:nvPr/>
        </p:nvSpPr>
        <p:spPr bwMode="auto">
          <a:xfrm>
            <a:off x="0" y="206375"/>
            <a:ext cx="9144000" cy="462307"/>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2400" b="1" dirty="0">
                <a:solidFill>
                  <a:schemeClr val="bg1"/>
                </a:solidFill>
                <a:latin typeface="Trebuchet MS" panose="020B0603020202020204" pitchFamily="34" charset="0"/>
              </a:rPr>
              <a:t>What Our Chapter Leaders are DOING…</a:t>
            </a:r>
          </a:p>
        </p:txBody>
      </p:sp>
    </p:spTree>
    <p:extLst>
      <p:ext uri="{BB962C8B-B14F-4D97-AF65-F5344CB8AC3E}">
        <p14:creationId xmlns:p14="http://schemas.microsoft.com/office/powerpoint/2010/main" val="18127837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07FCD8-B08D-405B-BCBC-FC7EE892308F}"/>
              </a:ext>
            </a:extLst>
          </p:cNvPr>
          <p:cNvSpPr txBox="1"/>
          <p:nvPr/>
        </p:nvSpPr>
        <p:spPr>
          <a:xfrm>
            <a:off x="228600" y="985912"/>
            <a:ext cx="8686800" cy="4424288"/>
          </a:xfrm>
          <a:prstGeom prst="rect">
            <a:avLst/>
          </a:prstGeom>
          <a:solidFill>
            <a:srgbClr val="FFFFCC"/>
          </a:solidFill>
        </p:spPr>
        <p:txBody>
          <a:bodyPr wrap="square" rtlCol="0">
            <a:spAutoFit/>
          </a:bodyPr>
          <a:lstStyle/>
          <a:p>
            <a:pPr marL="285750" indent="-285750">
              <a:spcAft>
                <a:spcPts val="900"/>
              </a:spcAft>
              <a:buFont typeface="Arial" panose="020B0604020202020204" pitchFamily="34" charset="0"/>
              <a:buChar char="•"/>
            </a:pPr>
            <a:r>
              <a:rPr lang="en-US" sz="2000" dirty="0">
                <a:solidFill>
                  <a:srgbClr val="002060"/>
                </a:solidFill>
                <a:latin typeface="Trebuchet MS" panose="020B0603020202020204" pitchFamily="34" charset="0"/>
              </a:rPr>
              <a:t>Holding 1 hr. </a:t>
            </a:r>
            <a:r>
              <a:rPr lang="en-US" sz="2000" dirty="0">
                <a:solidFill>
                  <a:srgbClr val="002060"/>
                </a:solidFill>
                <a:highlight>
                  <a:srgbClr val="CCECFF"/>
                </a:highlight>
                <a:latin typeface="Trebuchet MS" panose="020B0603020202020204" pitchFamily="34" charset="0"/>
              </a:rPr>
              <a:t>Leadership Team meetings via WebEx	</a:t>
            </a:r>
          </a:p>
          <a:p>
            <a:pPr marL="285750" indent="-285750">
              <a:spcAft>
                <a:spcPts val="900"/>
              </a:spcAft>
              <a:buFont typeface="Arial" panose="020B0604020202020204" pitchFamily="34" charset="0"/>
              <a:buChar char="•"/>
            </a:pPr>
            <a:r>
              <a:rPr lang="en-US" sz="2000" dirty="0">
                <a:solidFill>
                  <a:srgbClr val="C00000"/>
                </a:solidFill>
                <a:latin typeface="Trebuchet MS" panose="020B0603020202020204" pitchFamily="34" charset="0"/>
              </a:rPr>
              <a:t>Scheduling </a:t>
            </a:r>
            <a:r>
              <a:rPr lang="en-US" sz="2000" dirty="0">
                <a:solidFill>
                  <a:srgbClr val="C00000"/>
                </a:solidFill>
                <a:highlight>
                  <a:srgbClr val="CCECFF"/>
                </a:highlight>
                <a:latin typeface="Trebuchet MS" panose="020B0603020202020204" pitchFamily="34" charset="0"/>
              </a:rPr>
              <a:t>GMM “prep meetings” 2-3 days prior to GMM</a:t>
            </a:r>
            <a:r>
              <a:rPr lang="en-US" sz="2000" dirty="0">
                <a:solidFill>
                  <a:srgbClr val="C00000"/>
                </a:solidFill>
                <a:latin typeface="Trebuchet MS" panose="020B0603020202020204" pitchFamily="34" charset="0"/>
              </a:rPr>
              <a:t>, including any speakers</a:t>
            </a:r>
          </a:p>
          <a:p>
            <a:pPr marL="285750" indent="-285750">
              <a:spcAft>
                <a:spcPts val="900"/>
              </a:spcAft>
              <a:buFont typeface="Arial" panose="020B0604020202020204" pitchFamily="34" charset="0"/>
              <a:buChar char="•"/>
            </a:pPr>
            <a:r>
              <a:rPr lang="en-US" sz="2000" dirty="0">
                <a:solidFill>
                  <a:srgbClr val="002060"/>
                </a:solidFill>
                <a:highlight>
                  <a:srgbClr val="CCECFF"/>
                </a:highlight>
                <a:latin typeface="Trebuchet MS" panose="020B0603020202020204" pitchFamily="34" charset="0"/>
              </a:rPr>
              <a:t>GMMs (General Management Meetings) now held virtually</a:t>
            </a:r>
            <a:r>
              <a:rPr lang="en-US" sz="2000" dirty="0">
                <a:solidFill>
                  <a:srgbClr val="002060"/>
                </a:solidFill>
                <a:latin typeface="Trebuchet MS" panose="020B0603020202020204" pitchFamily="34" charset="0"/>
              </a:rPr>
              <a:t>; 90 minutes; </a:t>
            </a:r>
            <a:r>
              <a:rPr lang="en-US" sz="2000" dirty="0">
                <a:solidFill>
                  <a:srgbClr val="002060"/>
                </a:solidFill>
                <a:highlight>
                  <a:srgbClr val="CCECFF"/>
                </a:highlight>
                <a:latin typeface="Trebuchet MS" panose="020B0603020202020204" pitchFamily="34" charset="0"/>
              </a:rPr>
              <a:t>Open Video for the NLA President and speakers;</a:t>
            </a:r>
            <a:r>
              <a:rPr lang="en-US" sz="2000" dirty="0">
                <a:solidFill>
                  <a:srgbClr val="002060"/>
                </a:solidFill>
                <a:latin typeface="Trebuchet MS" panose="020B0603020202020204" pitchFamily="34" charset="0"/>
              </a:rPr>
              <a:t> optional video for members</a:t>
            </a:r>
          </a:p>
          <a:p>
            <a:pPr marL="285750" indent="-285750">
              <a:spcAft>
                <a:spcPts val="900"/>
              </a:spcAft>
              <a:buFont typeface="Arial" panose="020B0604020202020204" pitchFamily="34" charset="0"/>
              <a:buChar char="•"/>
            </a:pPr>
            <a:r>
              <a:rPr lang="en-US" sz="2000" dirty="0">
                <a:solidFill>
                  <a:srgbClr val="C00000"/>
                </a:solidFill>
                <a:highlight>
                  <a:srgbClr val="CCECFF"/>
                </a:highlight>
                <a:latin typeface="Trebuchet MS" panose="020B0603020202020204" pitchFamily="34" charset="0"/>
              </a:rPr>
              <a:t>Sending GMM invite reminders </a:t>
            </a:r>
            <a:r>
              <a:rPr lang="en-US" sz="2000" dirty="0">
                <a:solidFill>
                  <a:srgbClr val="C00000"/>
                </a:solidFill>
                <a:latin typeface="Trebuchet MS" panose="020B0603020202020204" pitchFamily="34" charset="0"/>
              </a:rPr>
              <a:t>via email and Yammer (Nokia social platform)</a:t>
            </a:r>
          </a:p>
          <a:p>
            <a:pPr marL="285750" indent="-285750">
              <a:spcAft>
                <a:spcPts val="900"/>
              </a:spcAft>
              <a:buFont typeface="Arial" panose="020B0604020202020204" pitchFamily="34" charset="0"/>
              <a:buChar char="•"/>
            </a:pPr>
            <a:r>
              <a:rPr lang="en-US" sz="2000" dirty="0">
                <a:solidFill>
                  <a:srgbClr val="002060"/>
                </a:solidFill>
                <a:highlight>
                  <a:srgbClr val="CCECFF"/>
                </a:highlight>
                <a:latin typeface="Trebuchet MS" panose="020B0603020202020204" pitchFamily="34" charset="0"/>
              </a:rPr>
              <a:t>Inviting 10-15 non-NLA Nokia employees to the monthly GMM; </a:t>
            </a:r>
            <a:r>
              <a:rPr lang="en-US" sz="2000" dirty="0">
                <a:solidFill>
                  <a:srgbClr val="002060"/>
                </a:solidFill>
                <a:latin typeface="Trebuchet MS" panose="020B0603020202020204" pitchFamily="34" charset="0"/>
              </a:rPr>
              <a:t>“Boosters” trying to get them to join.</a:t>
            </a:r>
          </a:p>
          <a:p>
            <a:pPr marL="285750" indent="-285750">
              <a:spcAft>
                <a:spcPts val="900"/>
              </a:spcAft>
              <a:buFont typeface="Arial" panose="020B0604020202020204" pitchFamily="34" charset="0"/>
              <a:buChar char="•"/>
            </a:pPr>
            <a:r>
              <a:rPr lang="en-US" sz="2000" dirty="0">
                <a:solidFill>
                  <a:srgbClr val="C00000"/>
                </a:solidFill>
                <a:latin typeface="Trebuchet MS" panose="020B0603020202020204" pitchFamily="34" charset="0"/>
              </a:rPr>
              <a:t>Keeping </a:t>
            </a:r>
            <a:r>
              <a:rPr lang="en-US" sz="2000" dirty="0">
                <a:solidFill>
                  <a:srgbClr val="C00000"/>
                </a:solidFill>
                <a:highlight>
                  <a:srgbClr val="CCECFF"/>
                </a:highlight>
                <a:latin typeface="Trebuchet MS" panose="020B0603020202020204" pitchFamily="34" charset="0"/>
              </a:rPr>
              <a:t>the NMA </a:t>
            </a:r>
            <a:r>
              <a:rPr lang="en-US" sz="2000" dirty="0" err="1">
                <a:solidFill>
                  <a:srgbClr val="C00000"/>
                </a:solidFill>
                <a:highlight>
                  <a:srgbClr val="CCECFF"/>
                </a:highlight>
                <a:latin typeface="Trebuchet MS" panose="020B0603020202020204" pitchFamily="34" charset="0"/>
              </a:rPr>
              <a:t>LiveOnline</a:t>
            </a:r>
            <a:r>
              <a:rPr lang="en-US" sz="2000" dirty="0">
                <a:solidFill>
                  <a:srgbClr val="C00000"/>
                </a:solidFill>
                <a:highlight>
                  <a:srgbClr val="CCECFF"/>
                </a:highlight>
                <a:latin typeface="Trebuchet MS" panose="020B0603020202020204" pitchFamily="34" charset="0"/>
              </a:rPr>
              <a:t> Webinar promos </a:t>
            </a:r>
            <a:r>
              <a:rPr lang="en-US" sz="2000" dirty="0">
                <a:solidFill>
                  <a:srgbClr val="C00000"/>
                </a:solidFill>
                <a:latin typeface="Trebuchet MS" panose="020B0603020202020204" pitchFamily="34" charset="0"/>
              </a:rPr>
              <a:t>in front of chapter members  						           </a:t>
            </a:r>
            <a:r>
              <a:rPr lang="en-US" i="1" dirty="0">
                <a:latin typeface="Trebuchet MS" panose="020B0603020202020204" pitchFamily="34" charset="0"/>
              </a:rPr>
              <a:t>continued…</a:t>
            </a:r>
            <a:endParaRPr lang="en-US" sz="2400" i="1" dirty="0">
              <a:latin typeface="Trebuchet MS" panose="020B0603020202020204" pitchFamily="34" charset="0"/>
            </a:endParaRPr>
          </a:p>
        </p:txBody>
      </p:sp>
      <p:sp>
        <p:nvSpPr>
          <p:cNvPr id="5" name="Rectangle 3">
            <a:extLst>
              <a:ext uri="{FF2B5EF4-FFF2-40B4-BE49-F238E27FC236}">
                <a16:creationId xmlns:a16="http://schemas.microsoft.com/office/drawing/2014/main" id="{A752A68C-A400-48AF-9150-4A56468B5010}"/>
              </a:ext>
            </a:extLst>
          </p:cNvPr>
          <p:cNvSpPr>
            <a:spLocks noChangeArrowheads="1"/>
          </p:cNvSpPr>
          <p:nvPr/>
        </p:nvSpPr>
        <p:spPr bwMode="auto">
          <a:xfrm>
            <a:off x="0" y="206375"/>
            <a:ext cx="9144000" cy="462307"/>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2400" b="1" dirty="0">
                <a:solidFill>
                  <a:schemeClr val="bg1"/>
                </a:solidFill>
                <a:latin typeface="Trebuchet MS" panose="020B0603020202020204" pitchFamily="34" charset="0"/>
              </a:rPr>
              <a:t>What Our Chapter Leaders are DOING…</a:t>
            </a:r>
          </a:p>
        </p:txBody>
      </p:sp>
    </p:spTree>
    <p:extLst>
      <p:ext uri="{BB962C8B-B14F-4D97-AF65-F5344CB8AC3E}">
        <p14:creationId xmlns:p14="http://schemas.microsoft.com/office/powerpoint/2010/main" val="9539388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6760" y="4953000"/>
            <a:ext cx="1735974" cy="17594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a:extLst>
              <a:ext uri="{FF2B5EF4-FFF2-40B4-BE49-F238E27FC236}">
                <a16:creationId xmlns:a16="http://schemas.microsoft.com/office/drawing/2014/main" id="{D007FCD8-B08D-405B-BCBC-FC7EE892308F}"/>
              </a:ext>
            </a:extLst>
          </p:cNvPr>
          <p:cNvSpPr txBox="1"/>
          <p:nvPr/>
        </p:nvSpPr>
        <p:spPr>
          <a:xfrm>
            <a:off x="228600" y="1164119"/>
            <a:ext cx="8686800" cy="3331681"/>
          </a:xfrm>
          <a:prstGeom prst="rect">
            <a:avLst/>
          </a:prstGeom>
          <a:solidFill>
            <a:schemeClr val="bg2"/>
          </a:solidFill>
        </p:spPr>
        <p:txBody>
          <a:bodyPr wrap="square" rtlCol="0">
            <a:spAutoFit/>
          </a:bodyPr>
          <a:lstStyle/>
          <a:p>
            <a:pPr marL="285750" indent="-285750">
              <a:spcAft>
                <a:spcPts val="900"/>
              </a:spcAft>
              <a:buFont typeface="Arial" panose="020B0604020202020204" pitchFamily="34" charset="0"/>
              <a:buChar char="•"/>
            </a:pPr>
            <a:r>
              <a:rPr lang="en-US" sz="2000" dirty="0">
                <a:solidFill>
                  <a:srgbClr val="002060"/>
                </a:solidFill>
                <a:latin typeface="Trebuchet MS" panose="020B0603020202020204" pitchFamily="34" charset="0"/>
              </a:rPr>
              <a:t>Holding </a:t>
            </a:r>
            <a:r>
              <a:rPr lang="en-US" sz="2000" dirty="0">
                <a:solidFill>
                  <a:srgbClr val="002060"/>
                </a:solidFill>
                <a:highlight>
                  <a:srgbClr val="FFFFCC"/>
                </a:highlight>
                <a:latin typeface="Trebuchet MS" panose="020B0603020202020204" pitchFamily="34" charset="0"/>
              </a:rPr>
              <a:t>virtual classes </a:t>
            </a:r>
            <a:r>
              <a:rPr lang="en-US" sz="2000" dirty="0">
                <a:solidFill>
                  <a:srgbClr val="002060"/>
                </a:solidFill>
                <a:latin typeface="Trebuchet MS" panose="020B0603020202020204" pitchFamily="34" charset="0"/>
              </a:rPr>
              <a:t>from Udacity (a for-profit educational org.) education platform using Nokia WebEx or Microsoft Team to access Udacity</a:t>
            </a:r>
          </a:p>
          <a:p>
            <a:pPr marL="285750" indent="-285750">
              <a:spcAft>
                <a:spcPts val="900"/>
              </a:spcAft>
              <a:buFont typeface="Arial" panose="020B0604020202020204" pitchFamily="34" charset="0"/>
              <a:buChar char="•"/>
            </a:pPr>
            <a:r>
              <a:rPr lang="en-US" sz="2000" dirty="0">
                <a:solidFill>
                  <a:srgbClr val="C00000"/>
                </a:solidFill>
                <a:highlight>
                  <a:srgbClr val="FFFFCC"/>
                </a:highlight>
                <a:latin typeface="Trebuchet MS" panose="020B0603020202020204" pitchFamily="34" charset="0"/>
              </a:rPr>
              <a:t>NLA Book Club </a:t>
            </a:r>
            <a:r>
              <a:rPr lang="en-US" sz="2000" dirty="0">
                <a:solidFill>
                  <a:srgbClr val="C00000"/>
                </a:solidFill>
                <a:latin typeface="Trebuchet MS" panose="020B0603020202020204" pitchFamily="34" charset="0"/>
              </a:rPr>
              <a:t>holding monthly 90-minute </a:t>
            </a:r>
            <a:r>
              <a:rPr lang="en-US" sz="2000" dirty="0">
                <a:solidFill>
                  <a:srgbClr val="C00000"/>
                </a:solidFill>
                <a:highlight>
                  <a:srgbClr val="FFFFCC"/>
                </a:highlight>
                <a:latin typeface="Trebuchet MS" panose="020B0603020202020204" pitchFamily="34" charset="0"/>
              </a:rPr>
              <a:t>Virtual WebEx meetings</a:t>
            </a:r>
          </a:p>
          <a:p>
            <a:pPr marL="285750" indent="-285750">
              <a:spcAft>
                <a:spcPts val="900"/>
              </a:spcAft>
              <a:buFont typeface="Arial" panose="020B0604020202020204" pitchFamily="34" charset="0"/>
              <a:buChar char="•"/>
            </a:pPr>
            <a:r>
              <a:rPr lang="en-US" sz="2000" dirty="0">
                <a:solidFill>
                  <a:srgbClr val="002060"/>
                </a:solidFill>
                <a:latin typeface="Trebuchet MS" panose="020B0603020202020204" pitchFamily="34" charset="0"/>
              </a:rPr>
              <a:t>Keeping track of members, </a:t>
            </a:r>
            <a:r>
              <a:rPr lang="en-US" sz="2000" dirty="0">
                <a:solidFill>
                  <a:srgbClr val="002060"/>
                </a:solidFill>
                <a:highlight>
                  <a:srgbClr val="FFFFCC"/>
                </a:highlight>
                <a:latin typeface="Trebuchet MS" panose="020B0603020202020204" pitchFamily="34" charset="0"/>
              </a:rPr>
              <a:t>keeping dues payments to NMA current, </a:t>
            </a:r>
            <a:r>
              <a:rPr lang="en-US" sz="2000" dirty="0">
                <a:solidFill>
                  <a:srgbClr val="002060"/>
                </a:solidFill>
                <a:latin typeface="Trebuchet MS" panose="020B0603020202020204" pitchFamily="34" charset="0"/>
              </a:rPr>
              <a:t>following up with all payroll deduction changes</a:t>
            </a:r>
          </a:p>
          <a:p>
            <a:pPr marL="285750" indent="-285750">
              <a:spcAft>
                <a:spcPts val="900"/>
              </a:spcAft>
              <a:buFont typeface="Arial" panose="020B0604020202020204" pitchFamily="34" charset="0"/>
              <a:buChar char="•"/>
            </a:pPr>
            <a:r>
              <a:rPr lang="en-US" sz="2000" dirty="0">
                <a:solidFill>
                  <a:srgbClr val="C00000"/>
                </a:solidFill>
                <a:highlight>
                  <a:srgbClr val="FFFFCC"/>
                </a:highlight>
                <a:latin typeface="Trebuchet MS" panose="020B0603020202020204" pitchFamily="34" charset="0"/>
              </a:rPr>
              <a:t>Across the board</a:t>
            </a:r>
            <a:r>
              <a:rPr lang="en-US" sz="2000" dirty="0">
                <a:solidFill>
                  <a:srgbClr val="C00000"/>
                </a:solidFill>
                <a:latin typeface="Trebuchet MS" panose="020B0603020202020204" pitchFamily="34" charset="0"/>
              </a:rPr>
              <a:t>, we are using email, Jabber (IP Phone) and virtual Nokia platforms (Jabber, WebEx, and Microsoft Teams</a:t>
            </a:r>
            <a:r>
              <a:rPr lang="en-US" sz="2000" dirty="0">
                <a:latin typeface="Trebuchet MS" panose="020B0603020202020204" pitchFamily="34" charset="0"/>
              </a:rPr>
              <a:t>	</a:t>
            </a:r>
            <a:r>
              <a:rPr lang="en-US" sz="2400" dirty="0">
                <a:latin typeface="Trebuchet MS" panose="020B0603020202020204" pitchFamily="34" charset="0"/>
              </a:rPr>
              <a:t>			</a:t>
            </a:r>
          </a:p>
        </p:txBody>
      </p:sp>
      <p:sp>
        <p:nvSpPr>
          <p:cNvPr id="3" name="TextBox 2">
            <a:extLst>
              <a:ext uri="{FF2B5EF4-FFF2-40B4-BE49-F238E27FC236}">
                <a16:creationId xmlns:a16="http://schemas.microsoft.com/office/drawing/2014/main" id="{6C7E88B2-A447-46CC-BBDB-25427D9A0AB2}"/>
              </a:ext>
            </a:extLst>
          </p:cNvPr>
          <p:cNvSpPr txBox="1"/>
          <p:nvPr/>
        </p:nvSpPr>
        <p:spPr>
          <a:xfrm>
            <a:off x="3505200" y="4580692"/>
            <a:ext cx="4953000" cy="677108"/>
          </a:xfrm>
          <a:prstGeom prst="rect">
            <a:avLst/>
          </a:prstGeom>
          <a:noFill/>
        </p:spPr>
        <p:txBody>
          <a:bodyPr wrap="square" rtlCol="0">
            <a:spAutoFit/>
          </a:bodyPr>
          <a:lstStyle/>
          <a:p>
            <a:r>
              <a:rPr lang="en-US" sz="2000" dirty="0">
                <a:latin typeface="Trebuchet MS" panose="020B0603020202020204" pitchFamily="34" charset="0"/>
              </a:rPr>
              <a:t>Marcelo da Silva </a:t>
            </a:r>
            <a:r>
              <a:rPr lang="en-US" sz="2000" dirty="0" err="1">
                <a:latin typeface="Trebuchet MS" panose="020B0603020202020204" pitchFamily="34" charset="0"/>
              </a:rPr>
              <a:t>Laranjeira</a:t>
            </a:r>
            <a:endParaRPr lang="en-US" sz="2000" dirty="0">
              <a:latin typeface="Trebuchet MS" panose="020B0603020202020204" pitchFamily="34" charset="0"/>
            </a:endParaRPr>
          </a:p>
          <a:p>
            <a:r>
              <a:rPr lang="en-US" dirty="0">
                <a:latin typeface="Trebuchet MS" panose="020B0603020202020204" pitchFamily="34" charset="0"/>
              </a:rPr>
              <a:t>Nokia Leadership Association, Richardson, TX</a:t>
            </a:r>
            <a:endParaRPr lang="en-US" dirty="0"/>
          </a:p>
        </p:txBody>
      </p:sp>
      <p:sp>
        <p:nvSpPr>
          <p:cNvPr id="5" name="Rectangle 3">
            <a:extLst>
              <a:ext uri="{FF2B5EF4-FFF2-40B4-BE49-F238E27FC236}">
                <a16:creationId xmlns:a16="http://schemas.microsoft.com/office/drawing/2014/main" id="{A752A68C-A400-48AF-9150-4A56468B5010}"/>
              </a:ext>
            </a:extLst>
          </p:cNvPr>
          <p:cNvSpPr>
            <a:spLocks noChangeArrowheads="1"/>
          </p:cNvSpPr>
          <p:nvPr/>
        </p:nvSpPr>
        <p:spPr bwMode="auto">
          <a:xfrm>
            <a:off x="0" y="206375"/>
            <a:ext cx="9144000" cy="462307"/>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2400" b="1" dirty="0">
                <a:solidFill>
                  <a:schemeClr val="bg1"/>
                </a:solidFill>
                <a:latin typeface="Trebuchet MS" panose="020B0603020202020204" pitchFamily="34" charset="0"/>
              </a:rPr>
              <a:t>What Our Chapter Leaders are DOING…</a:t>
            </a:r>
          </a:p>
        </p:txBody>
      </p:sp>
    </p:spTree>
    <p:extLst>
      <p:ext uri="{BB962C8B-B14F-4D97-AF65-F5344CB8AC3E}">
        <p14:creationId xmlns:p14="http://schemas.microsoft.com/office/powerpoint/2010/main" val="16396865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07FCD8-B08D-405B-BCBC-FC7EE892308F}"/>
              </a:ext>
            </a:extLst>
          </p:cNvPr>
          <p:cNvSpPr txBox="1"/>
          <p:nvPr/>
        </p:nvSpPr>
        <p:spPr>
          <a:xfrm>
            <a:off x="228600" y="880423"/>
            <a:ext cx="8686800" cy="4301177"/>
          </a:xfrm>
          <a:prstGeom prst="rect">
            <a:avLst/>
          </a:prstGeom>
          <a:solidFill>
            <a:srgbClr val="FFFFCC"/>
          </a:solidFill>
        </p:spPr>
        <p:txBody>
          <a:bodyPr wrap="square" rtlCol="0">
            <a:spAutoFit/>
          </a:bodyPr>
          <a:lstStyle/>
          <a:p>
            <a:pPr marL="285750" indent="-285750">
              <a:spcAft>
                <a:spcPts val="900"/>
              </a:spcAft>
              <a:buFont typeface="Arial" panose="020B0604020202020204" pitchFamily="34" charset="0"/>
              <a:buChar char="•"/>
            </a:pPr>
            <a:r>
              <a:rPr lang="en-US" dirty="0">
                <a:solidFill>
                  <a:srgbClr val="002060"/>
                </a:solidFill>
                <a:latin typeface="Trebuchet MS" panose="020B0603020202020204" pitchFamily="34" charset="0"/>
              </a:rPr>
              <a:t>Sent an </a:t>
            </a:r>
            <a:r>
              <a:rPr lang="en-US" dirty="0">
                <a:solidFill>
                  <a:srgbClr val="002060"/>
                </a:solidFill>
                <a:highlight>
                  <a:srgbClr val="CCECFF"/>
                </a:highlight>
                <a:latin typeface="Trebuchet MS" panose="020B0603020202020204" pitchFamily="34" charset="0"/>
              </a:rPr>
              <a:t>email to all members </a:t>
            </a:r>
            <a:r>
              <a:rPr lang="en-US" dirty="0">
                <a:solidFill>
                  <a:srgbClr val="002060"/>
                </a:solidFill>
                <a:latin typeface="Trebuchet MS" panose="020B0603020202020204" pitchFamily="34" charset="0"/>
              </a:rPr>
              <a:t>suggest activities to do while working from home.  The email said, in part,</a:t>
            </a:r>
            <a:r>
              <a:rPr lang="en-US" dirty="0">
                <a:solidFill>
                  <a:srgbClr val="C00000"/>
                </a:solidFill>
                <a:latin typeface="Trebuchet MS" panose="020B0603020202020204" pitchFamily="34" charset="0"/>
              </a:rPr>
              <a:t> </a:t>
            </a:r>
            <a:r>
              <a:rPr lang="en-US" i="1" dirty="0">
                <a:solidFill>
                  <a:srgbClr val="C00000"/>
                </a:solidFill>
                <a:latin typeface="Trebuchet MS" panose="020B0603020202020204" pitchFamily="34" charset="0"/>
              </a:rPr>
              <a:t>“</a:t>
            </a:r>
            <a:r>
              <a:rPr lang="en-US" i="1" u="sng" dirty="0">
                <a:solidFill>
                  <a:srgbClr val="C00000"/>
                </a:solidFill>
                <a:latin typeface="Trebuchet MS" panose="020B0603020202020204" pitchFamily="34" charset="0"/>
              </a:rPr>
              <a:t>We hope to provide at least some </a:t>
            </a:r>
            <a:r>
              <a:rPr lang="en-US" i="1" u="sng" dirty="0">
                <a:solidFill>
                  <a:srgbClr val="C00000"/>
                </a:solidFill>
                <a:highlight>
                  <a:srgbClr val="CCECFF"/>
                </a:highlight>
                <a:latin typeface="Trebuchet MS" panose="020B0603020202020204" pitchFamily="34" charset="0"/>
              </a:rPr>
              <a:t>novel resources and/or ideas to help you </a:t>
            </a:r>
            <a:r>
              <a:rPr lang="en-US" i="1" u="sng" dirty="0">
                <a:solidFill>
                  <a:srgbClr val="C00000"/>
                </a:solidFill>
                <a:latin typeface="Trebuchet MS" panose="020B0603020202020204" pitchFamily="34" charset="0"/>
              </a:rPr>
              <a:t>both in your personal development as well as leadership development”</a:t>
            </a:r>
            <a:r>
              <a:rPr lang="en-US" i="1" dirty="0">
                <a:solidFill>
                  <a:srgbClr val="C00000"/>
                </a:solidFill>
                <a:latin typeface="Trebuchet MS" panose="020B0603020202020204" pitchFamily="34" charset="0"/>
              </a:rPr>
              <a:t>. </a:t>
            </a:r>
            <a:r>
              <a:rPr lang="en-US" i="1" u="sng" dirty="0">
                <a:solidFill>
                  <a:srgbClr val="C00000"/>
                </a:solidFill>
                <a:latin typeface="Trebuchet MS" panose="020B0603020202020204" pitchFamily="34" charset="0"/>
              </a:rPr>
              <a:t> </a:t>
            </a:r>
          </a:p>
          <a:p>
            <a:pPr marL="742950" lvl="1" indent="-285750">
              <a:spcAft>
                <a:spcPts val="600"/>
              </a:spcAft>
              <a:buFont typeface="Arial" panose="020B0604020202020204" pitchFamily="34" charset="0"/>
              <a:buChar char="•"/>
            </a:pPr>
            <a:r>
              <a:rPr lang="en-US" dirty="0">
                <a:solidFill>
                  <a:srgbClr val="002060"/>
                </a:solidFill>
                <a:latin typeface="Trebuchet MS" panose="020B0603020202020204" pitchFamily="34" charset="0"/>
              </a:rPr>
              <a:t>Topics were grouped into</a:t>
            </a:r>
          </a:p>
          <a:p>
            <a:pPr marL="1200150" lvl="2" indent="-285750">
              <a:spcAft>
                <a:spcPts val="600"/>
              </a:spcAft>
              <a:buFont typeface="Arial" panose="020B0604020202020204" pitchFamily="34" charset="0"/>
              <a:buChar char="•"/>
            </a:pPr>
            <a:r>
              <a:rPr lang="en-US" dirty="0">
                <a:solidFill>
                  <a:srgbClr val="002060"/>
                </a:solidFill>
                <a:latin typeface="Trebuchet MS" panose="020B0603020202020204" pitchFamily="34" charset="0"/>
              </a:rPr>
              <a:t>Skill building</a:t>
            </a:r>
          </a:p>
          <a:p>
            <a:pPr marL="1200150" lvl="2" indent="-285750">
              <a:spcAft>
                <a:spcPts val="600"/>
              </a:spcAft>
              <a:buFont typeface="Arial" panose="020B0604020202020204" pitchFamily="34" charset="0"/>
              <a:buChar char="•"/>
            </a:pPr>
            <a:r>
              <a:rPr lang="en-US" dirty="0">
                <a:solidFill>
                  <a:srgbClr val="002060"/>
                </a:solidFill>
                <a:latin typeface="Trebuchet MS" panose="020B0603020202020204" pitchFamily="34" charset="0"/>
              </a:rPr>
              <a:t>Exercise</a:t>
            </a:r>
          </a:p>
          <a:p>
            <a:pPr marL="1200150" lvl="2" indent="-285750">
              <a:spcAft>
                <a:spcPts val="600"/>
              </a:spcAft>
              <a:buFont typeface="Arial" panose="020B0604020202020204" pitchFamily="34" charset="0"/>
              <a:buChar char="•"/>
            </a:pPr>
            <a:r>
              <a:rPr lang="en-US" dirty="0">
                <a:solidFill>
                  <a:srgbClr val="002060"/>
                </a:solidFill>
                <a:latin typeface="Trebuchet MS" panose="020B0603020202020204" pitchFamily="34" charset="0"/>
              </a:rPr>
              <a:t>Meditation/Self-Care</a:t>
            </a:r>
          </a:p>
          <a:p>
            <a:pPr marL="1200150" lvl="2" indent="-285750">
              <a:spcAft>
                <a:spcPts val="600"/>
              </a:spcAft>
              <a:buFont typeface="Arial" panose="020B0604020202020204" pitchFamily="34" charset="0"/>
              <a:buChar char="•"/>
            </a:pPr>
            <a:r>
              <a:rPr lang="en-US" dirty="0">
                <a:solidFill>
                  <a:srgbClr val="002060"/>
                </a:solidFill>
                <a:latin typeface="Trebuchet MS" panose="020B0603020202020204" pitchFamily="34" charset="0"/>
              </a:rPr>
              <a:t>Miscellaneous</a:t>
            </a:r>
          </a:p>
          <a:p>
            <a:pPr marL="285750" indent="-285750">
              <a:spcAft>
                <a:spcPts val="600"/>
              </a:spcAft>
              <a:buFont typeface="Arial" panose="020B0604020202020204" pitchFamily="34" charset="0"/>
              <a:buChar char="•"/>
            </a:pPr>
            <a:r>
              <a:rPr lang="en-US" dirty="0">
                <a:solidFill>
                  <a:srgbClr val="002060"/>
                </a:solidFill>
                <a:latin typeface="Trebuchet MS" panose="020B0603020202020204" pitchFamily="34" charset="0"/>
              </a:rPr>
              <a:t>The chapter also set up a </a:t>
            </a:r>
            <a:r>
              <a:rPr lang="en-US" dirty="0">
                <a:solidFill>
                  <a:srgbClr val="002060"/>
                </a:solidFill>
                <a:highlight>
                  <a:srgbClr val="CCECFF"/>
                </a:highlight>
                <a:latin typeface="Trebuchet MS" panose="020B0603020202020204" pitchFamily="34" charset="0"/>
              </a:rPr>
              <a:t>forum on SharePoint so members could share ideas </a:t>
            </a:r>
            <a:r>
              <a:rPr lang="en-US" dirty="0">
                <a:solidFill>
                  <a:srgbClr val="002060"/>
                </a:solidFill>
                <a:latin typeface="Trebuchet MS" panose="020B0603020202020204" pitchFamily="34" charset="0"/>
              </a:rPr>
              <a:t>for personal and leadership development while people are experiencing the shelter-in-place order.  </a:t>
            </a:r>
          </a:p>
          <a:p>
            <a:pPr>
              <a:spcAft>
                <a:spcPts val="900"/>
              </a:spcAft>
            </a:pPr>
            <a:r>
              <a:rPr lang="en-US" dirty="0">
                <a:solidFill>
                  <a:srgbClr val="002060"/>
                </a:solidFill>
                <a:latin typeface="Trebuchet MS" panose="020B0603020202020204" pitchFamily="34" charset="0"/>
              </a:rPr>
              <a:t>		</a:t>
            </a:r>
            <a:r>
              <a:rPr lang="en-US" dirty="0">
                <a:latin typeface="Trebuchet MS" panose="020B0603020202020204" pitchFamily="34" charset="0"/>
              </a:rPr>
              <a:t>from Leah Perreault, Lockheed Martin Space/Denver Chapter</a:t>
            </a:r>
            <a:r>
              <a:rPr lang="en-US" sz="2000" dirty="0">
                <a:latin typeface="Trebuchet MS" panose="020B0603020202020204" pitchFamily="34" charset="0"/>
              </a:rPr>
              <a:t>	</a:t>
            </a:r>
          </a:p>
        </p:txBody>
      </p:sp>
      <p:sp>
        <p:nvSpPr>
          <p:cNvPr id="5" name="Rectangle 3">
            <a:extLst>
              <a:ext uri="{FF2B5EF4-FFF2-40B4-BE49-F238E27FC236}">
                <a16:creationId xmlns:a16="http://schemas.microsoft.com/office/drawing/2014/main" id="{A752A68C-A400-48AF-9150-4A56468B5010}"/>
              </a:ext>
            </a:extLst>
          </p:cNvPr>
          <p:cNvSpPr>
            <a:spLocks noChangeArrowheads="1"/>
          </p:cNvSpPr>
          <p:nvPr/>
        </p:nvSpPr>
        <p:spPr bwMode="auto">
          <a:xfrm>
            <a:off x="0" y="206375"/>
            <a:ext cx="9144000" cy="462307"/>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2400" b="1" dirty="0">
                <a:solidFill>
                  <a:schemeClr val="bg1"/>
                </a:solidFill>
                <a:latin typeface="Trebuchet MS" panose="020B0603020202020204" pitchFamily="34" charset="0"/>
              </a:rPr>
              <a:t>What Our Chapter Leaders are DOING…</a:t>
            </a:r>
          </a:p>
        </p:txBody>
      </p:sp>
      <p:sp>
        <p:nvSpPr>
          <p:cNvPr id="3" name="AutoShape 2" descr="https://mail.google.com/mail/u/1?ui=2&amp;ik=6fbfafac6a&amp;attid=0.7&amp;permmsgid=msg-f:1662351414266190639&amp;th=1711dbcdc3345b2f&amp;view=fimg&amp;sz=s0-l75-ft&amp;attbid=ANGjdJ_R9dCleNJIYrH7ERCtkdib9dThPOZf9441DkGIgXHhDYTaepTI7ZDa0QuQ8hho3PNCy9X59oV43fsrSUEpkGmts2_KLFX-Bf5zzOUMclVCiPYTi4uAw7AQH6o&amp;disp=emb"/>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https://mail.google.com/mail/u/1?ui=2&amp;ik=6fbfafac6a&amp;attid=0.7&amp;permmsgid=msg-f:1662351414266190639&amp;th=1711dbcdc3345b2f&amp;view=fimg&amp;sz=s0-l75-ft&amp;attbid=ANGjdJ_R9dCleNJIYrH7ERCtkdib9dThPOZf9441DkGIgXHhDYTaepTI7ZDa0QuQ8hho3PNCy9X59oV43fsrSUEpkGmts2_KLFX-Bf5zzOUMclVCiPYTi4uAw7AQH6o&amp;disp=emb"/>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https://mail.google.com/mail/u/1?ui=2&amp;ik=6fbfafac6a&amp;attid=0.7&amp;permmsgid=msg-f:1662351414266190639&amp;th=1711dbcdc3345b2f&amp;view=fimg&amp;sz=s0-l75-ft&amp;attbid=ANGjdJ_R9dCleNJIYrH7ERCtkdib9dThPOZf9441DkGIgXHhDYTaepTI7ZDa0QuQ8hho3PNCy9X59oV43fsrSUEpkGmts2_KLFX-Bf5zzOUMclVCiPYTi4uAw7AQH6o&amp;disp=emb"/>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3"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1520" y="5334000"/>
            <a:ext cx="2209800" cy="1257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3583387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07FCD8-B08D-405B-BCBC-FC7EE892308F}"/>
              </a:ext>
            </a:extLst>
          </p:cNvPr>
          <p:cNvSpPr txBox="1"/>
          <p:nvPr/>
        </p:nvSpPr>
        <p:spPr>
          <a:xfrm>
            <a:off x="228600" y="990600"/>
            <a:ext cx="8686800" cy="4031873"/>
          </a:xfrm>
          <a:prstGeom prst="rect">
            <a:avLst/>
          </a:prstGeom>
          <a:solidFill>
            <a:srgbClr val="CCECFF"/>
          </a:solidFill>
        </p:spPr>
        <p:txBody>
          <a:bodyPr wrap="square" rtlCol="0">
            <a:spAutoFit/>
          </a:bodyPr>
          <a:lstStyle/>
          <a:p>
            <a:pPr marL="285750" indent="-285750">
              <a:spcAft>
                <a:spcPts val="1200"/>
              </a:spcAft>
              <a:buFont typeface="Arial" panose="020B0604020202020204" pitchFamily="34" charset="0"/>
              <a:buChar char="•"/>
            </a:pPr>
            <a:r>
              <a:rPr lang="en-US" dirty="0">
                <a:solidFill>
                  <a:srgbClr val="002060"/>
                </a:solidFill>
                <a:latin typeface="Trebuchet MS" panose="020B0603020202020204" pitchFamily="34" charset="0"/>
              </a:rPr>
              <a:t>We are managing as best we can and </a:t>
            </a:r>
            <a:r>
              <a:rPr lang="en-US" dirty="0">
                <a:solidFill>
                  <a:srgbClr val="002060"/>
                </a:solidFill>
                <a:highlight>
                  <a:srgbClr val="FFFFCC"/>
                </a:highlight>
                <a:latin typeface="Trebuchet MS" panose="020B0603020202020204" pitchFamily="34" charset="0"/>
              </a:rPr>
              <a:t>using virtual tools to communicate and collaborate.</a:t>
            </a:r>
          </a:p>
          <a:p>
            <a:pPr marL="285750" indent="-285750">
              <a:spcAft>
                <a:spcPts val="1200"/>
              </a:spcAft>
              <a:buFont typeface="Arial" panose="020B0604020202020204" pitchFamily="34" charset="0"/>
              <a:buChar char="•"/>
            </a:pPr>
            <a:r>
              <a:rPr lang="en-US" dirty="0">
                <a:solidFill>
                  <a:srgbClr val="C00000"/>
                </a:solidFill>
                <a:latin typeface="Trebuchet MS" panose="020B0603020202020204" pitchFamily="34" charset="0"/>
              </a:rPr>
              <a:t>We are </a:t>
            </a:r>
            <a:r>
              <a:rPr lang="en-US" dirty="0">
                <a:solidFill>
                  <a:srgbClr val="C00000"/>
                </a:solidFill>
                <a:highlight>
                  <a:srgbClr val="FFFFCC"/>
                </a:highlight>
                <a:latin typeface="Trebuchet MS" panose="020B0603020202020204" pitchFamily="34" charset="0"/>
              </a:rPr>
              <a:t>partnering with the company </a:t>
            </a:r>
            <a:r>
              <a:rPr lang="en-US" dirty="0">
                <a:solidFill>
                  <a:srgbClr val="C00000"/>
                </a:solidFill>
                <a:latin typeface="Trebuchet MS" panose="020B0603020202020204" pitchFamily="34" charset="0"/>
              </a:rPr>
              <a:t>to do our collective best when it comes to mitigating and trying to stop cross-spreading of this virus.</a:t>
            </a:r>
          </a:p>
          <a:p>
            <a:pPr marL="285750" indent="-285750">
              <a:spcAft>
                <a:spcPts val="1200"/>
              </a:spcAft>
              <a:buFont typeface="Arial" panose="020B0604020202020204" pitchFamily="34" charset="0"/>
              <a:buChar char="•"/>
            </a:pPr>
            <a:r>
              <a:rPr lang="en-US" dirty="0">
                <a:solidFill>
                  <a:srgbClr val="002060"/>
                </a:solidFill>
                <a:latin typeface="Trebuchet MS" panose="020B0603020202020204" pitchFamily="34" charset="0"/>
              </a:rPr>
              <a:t>Personally, I have been using </a:t>
            </a:r>
            <a:r>
              <a:rPr lang="en-US" dirty="0">
                <a:solidFill>
                  <a:srgbClr val="002060"/>
                </a:solidFill>
                <a:highlight>
                  <a:srgbClr val="FFFFCC"/>
                </a:highlight>
                <a:latin typeface="Trebuchet MS" panose="020B0603020202020204" pitchFamily="34" charset="0"/>
              </a:rPr>
              <a:t>Google Hangouts and Instant Messaging </a:t>
            </a:r>
            <a:r>
              <a:rPr lang="en-US" dirty="0">
                <a:solidFill>
                  <a:srgbClr val="002060"/>
                </a:solidFill>
                <a:latin typeface="Trebuchet MS" panose="020B0603020202020204" pitchFamily="34" charset="0"/>
              </a:rPr>
              <a:t>to work with our chapter leaders.</a:t>
            </a:r>
          </a:p>
          <a:p>
            <a:pPr marL="285750" indent="-285750">
              <a:spcAft>
                <a:spcPts val="1200"/>
              </a:spcAft>
              <a:buFont typeface="Arial" panose="020B0604020202020204" pitchFamily="34" charset="0"/>
              <a:buChar char="•"/>
            </a:pPr>
            <a:r>
              <a:rPr lang="en-US" dirty="0">
                <a:solidFill>
                  <a:srgbClr val="C00000"/>
                </a:solidFill>
                <a:latin typeface="Trebuchet MS" panose="020B0603020202020204" pitchFamily="34" charset="0"/>
              </a:rPr>
              <a:t>Finding the glass to be “half full”, I’ll admit that working from home a few days a week </a:t>
            </a:r>
            <a:r>
              <a:rPr lang="en-US" dirty="0">
                <a:solidFill>
                  <a:srgbClr val="C00000"/>
                </a:solidFill>
                <a:highlight>
                  <a:srgbClr val="FFFFCC"/>
                </a:highlight>
                <a:latin typeface="Trebuchet MS" panose="020B0603020202020204" pitchFamily="34" charset="0"/>
              </a:rPr>
              <a:t>has allowed me to catch </a:t>
            </a:r>
            <a:r>
              <a:rPr lang="en-US" dirty="0">
                <a:solidFill>
                  <a:srgbClr val="C00000"/>
                </a:solidFill>
                <a:latin typeface="Trebuchet MS" panose="020B0603020202020204" pitchFamily="34" charset="0"/>
              </a:rPr>
              <a:t>up on some older chapter actions that need to be addressed.</a:t>
            </a:r>
          </a:p>
          <a:p>
            <a:r>
              <a:rPr lang="en-US" dirty="0">
                <a:latin typeface="Trebuchet MS" panose="020B0603020202020204" pitchFamily="34" charset="0"/>
              </a:rPr>
              <a:t>				       Shelby Armstrong, President </a:t>
            </a:r>
          </a:p>
          <a:p>
            <a:r>
              <a:rPr lang="en-US" dirty="0">
                <a:latin typeface="Trebuchet MS" panose="020B0603020202020204" pitchFamily="34" charset="0"/>
              </a:rPr>
              <a:t>				       Collins Leadership Association</a:t>
            </a:r>
          </a:p>
          <a:p>
            <a:r>
              <a:rPr lang="en-US" dirty="0">
                <a:latin typeface="Trebuchet MS" panose="020B0603020202020204" pitchFamily="34" charset="0"/>
              </a:rPr>
              <a:t>				       Melbourne, Florida	</a:t>
            </a:r>
          </a:p>
        </p:txBody>
      </p:sp>
      <p:sp>
        <p:nvSpPr>
          <p:cNvPr id="6" name="Rectangle 3">
            <a:extLst>
              <a:ext uri="{FF2B5EF4-FFF2-40B4-BE49-F238E27FC236}">
                <a16:creationId xmlns:a16="http://schemas.microsoft.com/office/drawing/2014/main" id="{2D71A9FE-76AC-45B5-867F-FEE05B142521}"/>
              </a:ext>
            </a:extLst>
          </p:cNvPr>
          <p:cNvSpPr>
            <a:spLocks noChangeArrowheads="1"/>
          </p:cNvSpPr>
          <p:nvPr/>
        </p:nvSpPr>
        <p:spPr bwMode="auto">
          <a:xfrm>
            <a:off x="0" y="206375"/>
            <a:ext cx="9144000" cy="462307"/>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2400" b="1" dirty="0">
                <a:solidFill>
                  <a:schemeClr val="bg1"/>
                </a:solidFill>
                <a:latin typeface="Trebuchet MS" panose="020B0603020202020204" pitchFamily="34" charset="0"/>
              </a:rPr>
              <a:t>What Our Chapter Leaders are DOING…</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99000" y="5053362"/>
            <a:ext cx="2463800" cy="1499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05090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Stay Home, Stay Healthy, Stay Connected” | Office of the Arizona ...">
            <a:extLst>
              <a:ext uri="{FF2B5EF4-FFF2-40B4-BE49-F238E27FC236}">
                <a16:creationId xmlns:a16="http://schemas.microsoft.com/office/drawing/2014/main" id="{9D3B4779-1A18-4B45-B0EB-9F22FD1F17A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2264569"/>
            <a:ext cx="5050367" cy="284083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A891613F-F68F-4ABB-97B8-854F6B040C37}"/>
              </a:ext>
            </a:extLst>
          </p:cNvPr>
          <p:cNvSpPr txBox="1"/>
          <p:nvPr/>
        </p:nvSpPr>
        <p:spPr>
          <a:xfrm>
            <a:off x="1524000" y="1457980"/>
            <a:ext cx="6477000" cy="523220"/>
          </a:xfrm>
          <a:prstGeom prst="rect">
            <a:avLst/>
          </a:prstGeom>
          <a:noFill/>
        </p:spPr>
        <p:txBody>
          <a:bodyPr wrap="square" rtlCol="0">
            <a:spAutoFit/>
          </a:bodyPr>
          <a:lstStyle/>
          <a:p>
            <a:r>
              <a:rPr lang="en-US" sz="2800" b="1" dirty="0">
                <a:solidFill>
                  <a:srgbClr val="C00000"/>
                </a:solidFill>
              </a:rPr>
              <a:t>Thanks for joining us this morning!</a:t>
            </a:r>
          </a:p>
        </p:txBody>
      </p:sp>
      <p:pic>
        <p:nvPicPr>
          <p:cNvPr id="4" name="Picture 6" descr="Health Insurance Providers Respond to Coronavirus (COVID-19) - AHIP">
            <a:extLst>
              <a:ext uri="{FF2B5EF4-FFF2-40B4-BE49-F238E27FC236}">
                <a16:creationId xmlns:a16="http://schemas.microsoft.com/office/drawing/2014/main" id="{BB86FC3C-8969-43AE-9DD9-3C16852ECB3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9200" y="3965121"/>
            <a:ext cx="3499757" cy="174987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Rectangle 3"/>
          <p:cNvSpPr>
            <a:spLocks noChangeArrowheads="1"/>
          </p:cNvSpPr>
          <p:nvPr/>
        </p:nvSpPr>
        <p:spPr bwMode="auto">
          <a:xfrm>
            <a:off x="0" y="206375"/>
            <a:ext cx="9144000" cy="831639"/>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2400" b="1" dirty="0">
                <a:solidFill>
                  <a:schemeClr val="bg1"/>
                </a:solidFill>
                <a:latin typeface="Trebuchet MS" panose="020B0603020202020204" pitchFamily="34" charset="0"/>
              </a:rPr>
              <a:t>Ingredients of a Successful NMA Chapter</a:t>
            </a:r>
          </a:p>
          <a:p>
            <a:pPr algn="ctr"/>
            <a:r>
              <a:rPr lang="en-US" altLang="en-US" sz="2400" b="1" dirty="0">
                <a:solidFill>
                  <a:schemeClr val="bg1"/>
                </a:solidFill>
                <a:latin typeface="Trebuchet MS" panose="020B0603020202020204" pitchFamily="34" charset="0"/>
              </a:rPr>
              <a:t>in Good Times and in Challenging Times</a:t>
            </a:r>
          </a:p>
        </p:txBody>
      </p:sp>
      <mc:AlternateContent xmlns:mc="http://schemas.openxmlformats.org/markup-compatibility/2006">
        <mc:Choice xmlns:pslz="http://schemas.microsoft.com/office/powerpoint/2016/slidezoom" Requires="pslz">
          <p:graphicFrame>
            <p:nvGraphicFramePr>
              <p:cNvPr id="7" name="Slide Zoom 6">
                <a:extLst>
                  <a:ext uri="{FF2B5EF4-FFF2-40B4-BE49-F238E27FC236}">
                    <a16:creationId xmlns:a16="http://schemas.microsoft.com/office/drawing/2014/main" id="{5E4F795F-0F2B-4E43-8B8C-6AF671FB7098}"/>
                  </a:ext>
                </a:extLst>
              </p:cNvPr>
              <p:cNvGraphicFramePr>
                <a:graphicFrameLocks noChangeAspect="1"/>
              </p:cNvGraphicFramePr>
              <p:nvPr>
                <p:extLst>
                  <p:ext uri="{D42A27DB-BD31-4B8C-83A1-F6EECF244321}">
                    <p14:modId xmlns:p14="http://schemas.microsoft.com/office/powerpoint/2010/main" val="4023247746"/>
                  </p:ext>
                </p:extLst>
              </p:nvPr>
            </p:nvGraphicFramePr>
            <p:xfrm>
              <a:off x="-5527431" y="5508381"/>
              <a:ext cx="2286000" cy="1714500"/>
            </p:xfrm>
            <a:graphic>
              <a:graphicData uri="http://schemas.microsoft.com/office/powerpoint/2016/slidezoom">
                <pslz:sldZm>
                  <pslz:sldZmObj sldId="333" cId="1429029151">
                    <pslz:zmPr id="{2D2E9542-469D-4C48-AA28-164234BEB216}" returnToParent="0" transitionDur="1000">
                      <p166:blipFill xmlns:p166="http://schemas.microsoft.com/office/powerpoint/2016/6/main">
                        <a:blip r:embed="rId5"/>
                        <a:stretch>
                          <a:fillRect/>
                        </a:stretch>
                      </p166:blipFill>
                      <p166:spPr xmlns:p166="http://schemas.microsoft.com/office/powerpoint/2016/6/main">
                        <a:xfrm>
                          <a:off x="0" y="0"/>
                          <a:ext cx="2286000" cy="1714500"/>
                        </a:xfrm>
                        <a:prstGeom prst="rect">
                          <a:avLst/>
                        </a:prstGeom>
                        <a:ln w="3175">
                          <a:solidFill>
                            <a:prstClr val="ltGray"/>
                          </a:solidFill>
                        </a:ln>
                      </p166:spPr>
                    </pslz:zmPr>
                  </pslz:sldZmObj>
                </pslz:sldZm>
              </a:graphicData>
            </a:graphic>
          </p:graphicFrame>
        </mc:Choice>
        <mc:Fallback>
          <p:pic>
            <p:nvPicPr>
              <p:cNvPr id="7" name="Slide Zoom 6">
                <a:hlinkClick r:id="rId6" action="ppaction://hlinksldjump"/>
                <a:extLst>
                  <a:ext uri="{FF2B5EF4-FFF2-40B4-BE49-F238E27FC236}">
                    <a16:creationId xmlns:a16="http://schemas.microsoft.com/office/drawing/2014/main" id="{5E4F795F-0F2B-4E43-8B8C-6AF671FB7098}"/>
                  </a:ext>
                </a:extLst>
              </p:cNvPr>
              <p:cNvPicPr>
                <a:picLocks noGrp="1" noRot="1" noChangeAspect="1" noMove="1" noResize="1" noEditPoints="1" noAdjustHandles="1" noChangeArrowheads="1" noChangeShapeType="1"/>
              </p:cNvPicPr>
              <p:nvPr/>
            </p:nvPicPr>
            <p:blipFill>
              <a:blip r:embed="rId5"/>
              <a:stretch>
                <a:fillRect/>
              </a:stretch>
            </p:blipFill>
            <p:spPr>
              <a:xfrm>
                <a:off x="-5527431" y="5508381"/>
                <a:ext cx="2286000" cy="1714500"/>
              </a:xfrm>
              <a:prstGeom prst="rect">
                <a:avLst/>
              </a:prstGeom>
              <a:ln w="3175">
                <a:solidFill>
                  <a:prstClr val="ltGray"/>
                </a:solidFill>
              </a:ln>
            </p:spPr>
          </p:pic>
        </mc:Fallback>
      </mc:AlternateContent>
    </p:spTree>
    <p:extLst>
      <p:ext uri="{BB962C8B-B14F-4D97-AF65-F5344CB8AC3E}">
        <p14:creationId xmlns:p14="http://schemas.microsoft.com/office/powerpoint/2010/main" val="142902915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a:gsLst>
            <a:gs pos="6100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45295D18-2CF1-4666-BFAC-7ED15B1AFA81}"/>
              </a:ext>
            </a:extLst>
          </p:cNvPr>
          <p:cNvSpPr>
            <a:spLocks noGrp="1"/>
          </p:cNvSpPr>
          <p:nvPr>
            <p:ph type="subTitle" idx="1"/>
          </p:nvPr>
        </p:nvSpPr>
        <p:spPr>
          <a:xfrm>
            <a:off x="152400" y="152400"/>
            <a:ext cx="8877300" cy="609600"/>
          </a:xfrm>
        </p:spPr>
        <p:txBody>
          <a:bodyPr/>
          <a:lstStyle/>
          <a:p>
            <a:pPr algn="ctr"/>
            <a:r>
              <a:rPr lang="en-US" dirty="0">
                <a:solidFill>
                  <a:schemeClr val="accent2"/>
                </a:solidFill>
                <a:latin typeface="Britannic Bold" panose="020B0903060703020204" pitchFamily="34" charset="0"/>
              </a:rPr>
              <a:t>See You in Greenville, SC - October 15-18</a:t>
            </a:r>
          </a:p>
        </p:txBody>
      </p:sp>
      <p:pic>
        <p:nvPicPr>
          <p:cNvPr id="1026" name="Picture 2" descr="New Homes for sale in Greenville | Great Southern Homes">
            <a:extLst>
              <a:ext uri="{FF2B5EF4-FFF2-40B4-BE49-F238E27FC236}">
                <a16:creationId xmlns:a16="http://schemas.microsoft.com/office/drawing/2014/main" id="{0BF83D01-3B38-41B5-A403-9FE21A70FD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916" y="898524"/>
            <a:ext cx="6793084" cy="2835169"/>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1028" name="Picture 4" descr="Hotel Hyatt Regency Greenville, SC - Booking.com">
            <a:extLst>
              <a:ext uri="{FF2B5EF4-FFF2-40B4-BE49-F238E27FC236}">
                <a16:creationId xmlns:a16="http://schemas.microsoft.com/office/drawing/2014/main" id="{1070F619-2967-485C-AF8D-D006FD2BFA2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8200" y="3876079"/>
            <a:ext cx="4114800" cy="2744629"/>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B1B43CB-0977-4487-A6C1-B1C110624DAF}"/>
              </a:ext>
            </a:extLst>
          </p:cNvPr>
          <p:cNvSpPr txBox="1"/>
          <p:nvPr/>
        </p:nvSpPr>
        <p:spPr>
          <a:xfrm>
            <a:off x="914400" y="4572000"/>
            <a:ext cx="2895600" cy="400110"/>
          </a:xfrm>
          <a:prstGeom prst="rect">
            <a:avLst/>
          </a:prstGeom>
          <a:solidFill>
            <a:schemeClr val="accent2">
              <a:lumMod val="75000"/>
            </a:schemeClr>
          </a:solidFill>
        </p:spPr>
        <p:txBody>
          <a:bodyPr wrap="square" rtlCol="0">
            <a:spAutoFit/>
          </a:bodyPr>
          <a:lstStyle/>
          <a:p>
            <a:r>
              <a:rPr lang="en-US" sz="2000" dirty="0">
                <a:solidFill>
                  <a:schemeClr val="bg1"/>
                </a:solidFill>
                <a:latin typeface="Britannic Bold" panose="020B0903060703020204" pitchFamily="34" charset="0"/>
              </a:rPr>
              <a:t>NMA Annual Conference</a:t>
            </a:r>
          </a:p>
        </p:txBody>
      </p:sp>
    </p:spTree>
    <p:extLst>
      <p:ext uri="{BB962C8B-B14F-4D97-AF65-F5344CB8AC3E}">
        <p14:creationId xmlns:p14="http://schemas.microsoft.com/office/powerpoint/2010/main" val="29837915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5" descr="http://familysponge.com/wp-content/uploads/2012/02/kids-baking-in-the-kitchen.jpg"/>
          <p:cNvPicPr>
            <a:picLocks noChangeAspect="1" noChangeArrowheads="1"/>
          </p:cNvPicPr>
          <p:nvPr/>
        </p:nvPicPr>
        <p:blipFill>
          <a:blip r:embed="rId3" cstate="print"/>
          <a:srcRect/>
          <a:stretch>
            <a:fillRect/>
          </a:stretch>
        </p:blipFill>
        <p:spPr bwMode="auto">
          <a:xfrm>
            <a:off x="-3962400" y="609600"/>
            <a:ext cx="3352800" cy="2006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3"/>
          <p:cNvSpPr>
            <a:spLocks noChangeArrowheads="1"/>
          </p:cNvSpPr>
          <p:nvPr/>
        </p:nvSpPr>
        <p:spPr bwMode="auto">
          <a:xfrm>
            <a:off x="0" y="206375"/>
            <a:ext cx="9144000" cy="646113"/>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3600" b="1" dirty="0">
                <a:solidFill>
                  <a:schemeClr val="bg1"/>
                </a:solidFill>
                <a:latin typeface="Trebuchet MS" panose="020B0603020202020204" pitchFamily="34" charset="0"/>
              </a:rPr>
              <a:t>Leading is a State of Being</a:t>
            </a:r>
          </a:p>
        </p:txBody>
      </p:sp>
      <p:sp>
        <p:nvSpPr>
          <p:cNvPr id="6" name="TextBox 5"/>
          <p:cNvSpPr txBox="1"/>
          <p:nvPr/>
        </p:nvSpPr>
        <p:spPr>
          <a:xfrm>
            <a:off x="609600" y="1371600"/>
            <a:ext cx="7924800" cy="4278094"/>
          </a:xfrm>
          <a:prstGeom prst="rect">
            <a:avLst/>
          </a:prstGeom>
          <a:noFill/>
        </p:spPr>
        <p:txBody>
          <a:bodyPr wrap="square" rtlCol="0">
            <a:spAutoFit/>
          </a:bodyPr>
          <a:lstStyle/>
          <a:p>
            <a:r>
              <a:rPr lang="en-US" sz="2800" b="1" dirty="0">
                <a:solidFill>
                  <a:srgbClr val="C00000"/>
                </a:solidFill>
                <a:latin typeface="Trebuchet MS" pitchFamily="34" charset="0"/>
              </a:rPr>
              <a:t>Today’s Learning Objectives:</a:t>
            </a:r>
          </a:p>
          <a:p>
            <a:endParaRPr lang="en-US" sz="2800" dirty="0">
              <a:latin typeface="Trebuchet MS" pitchFamily="34" charset="0"/>
            </a:endParaRPr>
          </a:p>
          <a:p>
            <a:pPr>
              <a:spcAft>
                <a:spcPts val="1200"/>
              </a:spcAft>
              <a:buFont typeface="Wingdings" pitchFamily="2" charset="2"/>
              <a:buChar char="Ø"/>
            </a:pPr>
            <a:r>
              <a:rPr lang="en-US" sz="2800" dirty="0">
                <a:latin typeface="Trebuchet MS" pitchFamily="34" charset="0"/>
              </a:rPr>
              <a:t>	Being able to recognize the characteristics 	of a value-added NMA chapter</a:t>
            </a:r>
          </a:p>
          <a:p>
            <a:pPr>
              <a:spcAft>
                <a:spcPts val="1200"/>
              </a:spcAft>
              <a:buFont typeface="Wingdings" pitchFamily="2" charset="2"/>
              <a:buChar char="Ø"/>
            </a:pPr>
            <a:r>
              <a:rPr lang="en-US" sz="2800" dirty="0">
                <a:latin typeface="Trebuchet MS" pitchFamily="34" charset="0"/>
              </a:rPr>
              <a:t>	</a:t>
            </a:r>
            <a:r>
              <a:rPr lang="en-US" sz="2800" dirty="0">
                <a:solidFill>
                  <a:srgbClr val="0070C0"/>
                </a:solidFill>
                <a:latin typeface="Trebuchet MS" pitchFamily="34" charset="0"/>
              </a:rPr>
              <a:t>Being able to spot behaviors or missed 	opportunities that undermine success … 	including the “after effects” of COVID-19</a:t>
            </a:r>
          </a:p>
          <a:p>
            <a:pPr>
              <a:spcAft>
                <a:spcPts val="1200"/>
              </a:spcAft>
              <a:buFont typeface="Wingdings" pitchFamily="2" charset="2"/>
              <a:buChar char="Ø"/>
            </a:pPr>
            <a:r>
              <a:rPr lang="en-US" sz="2800" dirty="0">
                <a:latin typeface="Trebuchet MS" pitchFamily="34" charset="0"/>
              </a:rPr>
              <a:t>	Presidents, VPs, ALL officers – Being able 	to lead your chapter with more impact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5" descr="http://familysponge.com/wp-content/uploads/2012/02/kids-baking-in-the-kitchen.jpg"/>
          <p:cNvPicPr>
            <a:picLocks noChangeAspect="1" noChangeArrowheads="1"/>
          </p:cNvPicPr>
          <p:nvPr/>
        </p:nvPicPr>
        <p:blipFill>
          <a:blip r:embed="rId3" cstate="print"/>
          <a:srcRect/>
          <a:stretch>
            <a:fillRect/>
          </a:stretch>
        </p:blipFill>
        <p:spPr bwMode="auto">
          <a:xfrm>
            <a:off x="-3962400" y="609600"/>
            <a:ext cx="3352800" cy="2006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3"/>
          <p:cNvSpPr>
            <a:spLocks noChangeArrowheads="1"/>
          </p:cNvSpPr>
          <p:nvPr/>
        </p:nvSpPr>
        <p:spPr bwMode="auto">
          <a:xfrm>
            <a:off x="0" y="206375"/>
            <a:ext cx="9144000" cy="646113"/>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3600" b="1">
                <a:solidFill>
                  <a:schemeClr val="bg1"/>
                </a:solidFill>
                <a:latin typeface="Trebuchet MS" panose="020B0603020202020204" pitchFamily="34" charset="0"/>
              </a:rPr>
              <a:t>Ingredients of a Successful NMA Chapter</a:t>
            </a:r>
          </a:p>
        </p:txBody>
      </p:sp>
      <p:pic>
        <p:nvPicPr>
          <p:cNvPr id="40962" name="Picture 2" descr="Related image"/>
          <p:cNvPicPr>
            <a:picLocks noChangeAspect="1" noChangeArrowheads="1"/>
          </p:cNvPicPr>
          <p:nvPr/>
        </p:nvPicPr>
        <p:blipFill>
          <a:blip r:embed="rId4" cstate="print"/>
          <a:srcRect/>
          <a:stretch>
            <a:fillRect/>
          </a:stretch>
        </p:blipFill>
        <p:spPr bwMode="auto">
          <a:xfrm>
            <a:off x="990600" y="1219200"/>
            <a:ext cx="5486399" cy="3657600"/>
          </a:xfrm>
          <a:prstGeom prst="rect">
            <a:avLst/>
          </a:prstGeom>
          <a:ln>
            <a:noFill/>
          </a:ln>
          <a:effectLst>
            <a:softEdge rad="112500"/>
          </a:effectLst>
        </p:spPr>
      </p:pic>
      <p:pic>
        <p:nvPicPr>
          <p:cNvPr id="4100" name="Picture 9" descr="http://perspectives.3ds.com/wp-content/uploads/Francois-Bouffard_PLM-in-the-Kitchen2.jpg"/>
          <p:cNvPicPr>
            <a:picLocks noChangeAspect="1" noChangeArrowheads="1"/>
          </p:cNvPicPr>
          <p:nvPr/>
        </p:nvPicPr>
        <p:blipFill>
          <a:blip r:embed="rId5" cstate="print"/>
          <a:srcRect/>
          <a:stretch>
            <a:fillRect/>
          </a:stretch>
        </p:blipFill>
        <p:spPr bwMode="auto">
          <a:xfrm>
            <a:off x="5638800" y="4114800"/>
            <a:ext cx="2852737" cy="21431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descr="http://www.themoviescene.co.uk/reviews/_img/1072-2.jpg"/>
          <p:cNvPicPr>
            <a:picLocks noChangeAspect="1" noChangeArrowheads="1"/>
          </p:cNvPicPr>
          <p:nvPr/>
        </p:nvPicPr>
        <p:blipFill>
          <a:blip r:embed="rId3" cstate="print"/>
          <a:srcRect/>
          <a:stretch>
            <a:fillRect/>
          </a:stretch>
        </p:blipFill>
        <p:spPr bwMode="auto">
          <a:xfrm>
            <a:off x="4800600" y="2514600"/>
            <a:ext cx="3154680" cy="1971675"/>
          </a:xfrm>
          <a:prstGeom prst="rect">
            <a:avLst/>
          </a:prstGeom>
          <a:noFill/>
          <a:effectLst>
            <a:softEdge rad="63500"/>
          </a:effectLst>
        </p:spPr>
      </p:pic>
      <p:sp>
        <p:nvSpPr>
          <p:cNvPr id="21507" name="Rectangle 3"/>
          <p:cNvSpPr>
            <a:spLocks noChangeArrowheads="1"/>
          </p:cNvSpPr>
          <p:nvPr/>
        </p:nvSpPr>
        <p:spPr bwMode="auto">
          <a:xfrm>
            <a:off x="0" y="206375"/>
            <a:ext cx="9144000" cy="646113"/>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3600" b="1">
                <a:solidFill>
                  <a:schemeClr val="bg1"/>
                </a:solidFill>
                <a:latin typeface="Trebuchet MS" panose="020B0603020202020204" pitchFamily="34" charset="0"/>
              </a:rPr>
              <a:t>Guess Who’s Coming to Dinner?</a:t>
            </a:r>
          </a:p>
        </p:txBody>
      </p:sp>
      <p:sp>
        <p:nvSpPr>
          <p:cNvPr id="3" name="TextBox 2"/>
          <p:cNvSpPr txBox="1"/>
          <p:nvPr/>
        </p:nvSpPr>
        <p:spPr>
          <a:xfrm>
            <a:off x="457200" y="1371600"/>
            <a:ext cx="7772400" cy="5305425"/>
          </a:xfrm>
          <a:prstGeom prst="rect">
            <a:avLst/>
          </a:prstGeom>
        </p:spPr>
        <p:txBody>
          <a:bodyPr lIns="45720" rIns="45720">
            <a:norm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a:spcBef>
                <a:spcPct val="20000"/>
              </a:spcBef>
              <a:buFont typeface="Arial" panose="020B0604020202020204" pitchFamily="34" charset="0"/>
              <a:buChar char="–"/>
              <a:defRPr sz="2000">
                <a:solidFill>
                  <a:schemeClr val="tx1"/>
                </a:solidFill>
                <a:latin typeface="Calibri" panose="020F0502020204030204" pitchFamily="34" charset="0"/>
              </a:defRPr>
            </a:lvl4pPr>
            <a:lvl5pPr marL="457200" indent="-457200">
              <a:spcBef>
                <a:spcPct val="20000"/>
              </a:spcBef>
              <a:buFont typeface="Arial" panose="020B0604020202020204" pitchFamily="34" charset="0"/>
              <a:buChar char="»"/>
              <a:defRPr sz="2000">
                <a:solidFill>
                  <a:schemeClr val="tx1"/>
                </a:solidFill>
                <a:latin typeface="Calibri" panose="020F0502020204030204" pitchFamily="34" charset="0"/>
              </a:defRPr>
            </a:lvl5pPr>
            <a:lvl6pPr marL="914400" indent="-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1371600" indent="-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1828800" indent="-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2286000" indent="-4572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lvl="4" eaLnBrk="1" hangingPunct="1">
              <a:lnSpc>
                <a:spcPct val="90000"/>
              </a:lnSpc>
              <a:spcBef>
                <a:spcPct val="0"/>
              </a:spcBef>
              <a:spcAft>
                <a:spcPts val="1200"/>
              </a:spcAft>
              <a:buClr>
                <a:srgbClr val="C00000"/>
              </a:buClr>
              <a:buFont typeface="Wingdings" panose="05000000000000000000" pitchFamily="2" charset="2"/>
              <a:buChar char="v"/>
            </a:pPr>
            <a:r>
              <a:rPr lang="en-US" altLang="en-US" sz="2800" dirty="0">
                <a:solidFill>
                  <a:srgbClr val="002060"/>
                </a:solidFill>
                <a:latin typeface="Trebuchet MS" panose="020B0603020202020204" pitchFamily="34" charset="0"/>
              </a:rPr>
              <a:t>Executive Management/Community Leaders</a:t>
            </a:r>
          </a:p>
          <a:p>
            <a:pPr eaLnBrk="1" hangingPunct="1">
              <a:lnSpc>
                <a:spcPct val="90000"/>
              </a:lnSpc>
              <a:spcBef>
                <a:spcPct val="0"/>
              </a:spcBef>
              <a:spcAft>
                <a:spcPts val="1200"/>
              </a:spcAft>
              <a:buClr>
                <a:srgbClr val="C00000"/>
              </a:buClr>
              <a:buFont typeface="Wingdings" panose="05000000000000000000" pitchFamily="2" charset="2"/>
              <a:buChar char="v"/>
            </a:pPr>
            <a:r>
              <a:rPr lang="en-US" altLang="en-US" sz="2800" dirty="0">
                <a:latin typeface="Trebuchet MS" panose="020B0603020202020204" pitchFamily="34" charset="0"/>
              </a:rPr>
              <a:t>Human Resources/Training Staff</a:t>
            </a:r>
          </a:p>
          <a:p>
            <a:pPr eaLnBrk="1" hangingPunct="1">
              <a:lnSpc>
                <a:spcPct val="90000"/>
              </a:lnSpc>
              <a:spcBef>
                <a:spcPct val="0"/>
              </a:spcBef>
              <a:spcAft>
                <a:spcPts val="1200"/>
              </a:spcAft>
              <a:buClr>
                <a:srgbClr val="C00000"/>
              </a:buClr>
              <a:buFont typeface="Wingdings" panose="05000000000000000000" pitchFamily="2" charset="2"/>
              <a:buChar char="v"/>
            </a:pPr>
            <a:r>
              <a:rPr lang="en-US" altLang="en-US" sz="2800" dirty="0">
                <a:solidFill>
                  <a:srgbClr val="002060"/>
                </a:solidFill>
                <a:latin typeface="Trebuchet MS" panose="020B0603020202020204" pitchFamily="34" charset="0"/>
              </a:rPr>
              <a:t>Existing Members</a:t>
            </a:r>
          </a:p>
          <a:p>
            <a:pPr eaLnBrk="1" hangingPunct="1">
              <a:lnSpc>
                <a:spcPct val="90000"/>
              </a:lnSpc>
              <a:spcBef>
                <a:spcPct val="0"/>
              </a:spcBef>
              <a:spcAft>
                <a:spcPts val="1200"/>
              </a:spcAft>
              <a:buClr>
                <a:srgbClr val="C00000"/>
              </a:buClr>
              <a:buFont typeface="Wingdings" panose="05000000000000000000" pitchFamily="2" charset="2"/>
              <a:buChar char="v"/>
            </a:pPr>
            <a:r>
              <a:rPr lang="en-US" altLang="en-US" sz="2800" dirty="0">
                <a:latin typeface="Trebuchet MS" panose="020B0603020202020204" pitchFamily="34" charset="0"/>
              </a:rPr>
              <a:t>Potential Members</a:t>
            </a:r>
          </a:p>
          <a:p>
            <a:pPr eaLnBrk="1" hangingPunct="1">
              <a:lnSpc>
                <a:spcPct val="90000"/>
              </a:lnSpc>
              <a:spcBef>
                <a:spcPct val="0"/>
              </a:spcBef>
              <a:spcAft>
                <a:spcPts val="1200"/>
              </a:spcAft>
              <a:buClr>
                <a:srgbClr val="C00000"/>
              </a:buClr>
              <a:buFont typeface="Wingdings" panose="05000000000000000000" pitchFamily="2" charset="2"/>
              <a:buChar char="v"/>
            </a:pPr>
            <a:endParaRPr lang="en-US" altLang="en-US" sz="2800" dirty="0">
              <a:latin typeface="Trebuchet MS" panose="020B0603020202020204" pitchFamily="34" charset="0"/>
            </a:endParaRPr>
          </a:p>
          <a:p>
            <a:pPr eaLnBrk="1" hangingPunct="1">
              <a:lnSpc>
                <a:spcPct val="90000"/>
              </a:lnSpc>
              <a:spcBef>
                <a:spcPct val="0"/>
              </a:spcBef>
              <a:spcAft>
                <a:spcPts val="1200"/>
              </a:spcAft>
              <a:buClr>
                <a:srgbClr val="C00000"/>
              </a:buClr>
              <a:buFont typeface="Wingdings" panose="05000000000000000000" pitchFamily="2" charset="2"/>
              <a:buChar char="v"/>
            </a:pPr>
            <a:endParaRPr lang="en-US" altLang="en-US" sz="2800" dirty="0">
              <a:latin typeface="Trebuchet MS" panose="020B0603020202020204" pitchFamily="34" charset="0"/>
            </a:endParaRPr>
          </a:p>
          <a:p>
            <a:pPr lvl="1" algn="ctr" eaLnBrk="1" hangingPunct="1">
              <a:lnSpc>
                <a:spcPct val="90000"/>
              </a:lnSpc>
              <a:buFont typeface="Arial" panose="020B0604020202020204" pitchFamily="34" charset="0"/>
              <a:buNone/>
            </a:pPr>
            <a:r>
              <a:rPr lang="en-US" altLang="en-US" i="1" dirty="0">
                <a:solidFill>
                  <a:srgbClr val="C00000"/>
                </a:solidFill>
              </a:rPr>
              <a:t>What do they like to eat?</a:t>
            </a:r>
          </a:p>
          <a:p>
            <a:pPr lvl="1" algn="ctr" eaLnBrk="1" hangingPunct="1">
              <a:lnSpc>
                <a:spcPct val="90000"/>
              </a:lnSpc>
              <a:buFont typeface="Arial" panose="020B0604020202020204" pitchFamily="34" charset="0"/>
              <a:buNone/>
            </a:pPr>
            <a:r>
              <a:rPr lang="en-US" altLang="en-US" i="1" dirty="0">
                <a:solidFill>
                  <a:srgbClr val="C00000"/>
                </a:solidFill>
              </a:rPr>
              <a:t>What might they like to “try”?</a:t>
            </a:r>
          </a:p>
          <a:p>
            <a:pPr lvl="1" algn="ctr" eaLnBrk="1" hangingPunct="1">
              <a:lnSpc>
                <a:spcPct val="90000"/>
              </a:lnSpc>
              <a:buFont typeface="Arial" panose="020B0604020202020204" pitchFamily="34" charset="0"/>
              <a:buNone/>
            </a:pPr>
            <a:r>
              <a:rPr lang="en-US" altLang="en-US" i="1" dirty="0">
                <a:solidFill>
                  <a:srgbClr val="C00000"/>
                </a:solidFill>
              </a:rPr>
              <a:t>What are they allergic to?</a:t>
            </a:r>
          </a:p>
          <a:p>
            <a:pPr eaLnBrk="1" hangingPunct="1">
              <a:lnSpc>
                <a:spcPct val="90000"/>
              </a:lnSpc>
              <a:spcBef>
                <a:spcPct val="0"/>
              </a:spcBef>
              <a:spcAft>
                <a:spcPts val="1200"/>
              </a:spcAft>
              <a:buClr>
                <a:srgbClr val="C00000"/>
              </a:buClr>
              <a:buFont typeface="Wingdings" panose="05000000000000000000" pitchFamily="2" charset="2"/>
              <a:buChar char="v"/>
            </a:pPr>
            <a:endParaRPr lang="en-US" altLang="en-US" sz="2800" dirty="0">
              <a:latin typeface="Trebuchet MS" panose="020B060302020202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ubtitle 3"/>
          <p:cNvSpPr>
            <a:spLocks noGrp="1"/>
          </p:cNvSpPr>
          <p:nvPr>
            <p:ph type="subTitle" idx="1"/>
          </p:nvPr>
        </p:nvSpPr>
        <p:spPr>
          <a:xfrm>
            <a:off x="914400" y="1371600"/>
            <a:ext cx="7315200" cy="3200400"/>
          </a:xfrm>
        </p:spPr>
        <p:txBody>
          <a:bodyPr/>
          <a:lstStyle/>
          <a:p>
            <a:pPr marL="457200" marR="0" indent="-457200" algn="l">
              <a:spcBef>
                <a:spcPct val="0"/>
              </a:spcBef>
              <a:spcAft>
                <a:spcPts val="1200"/>
              </a:spcAft>
              <a:buClr>
                <a:srgbClr val="C00000"/>
              </a:buClr>
              <a:buFont typeface="Wingdings" panose="05000000000000000000" pitchFamily="2" charset="2"/>
              <a:buChar char="v"/>
            </a:pPr>
            <a:r>
              <a:rPr lang="en-US" altLang="en-US" sz="2800" dirty="0">
                <a:solidFill>
                  <a:srgbClr val="002060"/>
                </a:solidFill>
                <a:latin typeface="Trebuchet MS" panose="020B0603020202020204" pitchFamily="34" charset="0"/>
              </a:rPr>
              <a:t>Grab the recipe book – Start with your VISION and/or MISSION Statements</a:t>
            </a:r>
          </a:p>
          <a:p>
            <a:pPr marL="457200" marR="0" indent="-457200" algn="l">
              <a:spcBef>
                <a:spcPct val="0"/>
              </a:spcBef>
              <a:spcAft>
                <a:spcPts val="1200"/>
              </a:spcAft>
              <a:buClr>
                <a:srgbClr val="C00000"/>
              </a:buClr>
              <a:buFont typeface="Wingdings" panose="05000000000000000000" pitchFamily="2" charset="2"/>
              <a:buChar char="v"/>
            </a:pPr>
            <a:r>
              <a:rPr lang="en-US" altLang="en-US" sz="2800" dirty="0">
                <a:solidFill>
                  <a:srgbClr val="0070C0"/>
                </a:solidFill>
                <a:latin typeface="Trebuchet MS" panose="020B0603020202020204" pitchFamily="34" charset="0"/>
              </a:rPr>
              <a:t>Eat healthy!  Find the company goals and objectives or community needs</a:t>
            </a:r>
          </a:p>
          <a:p>
            <a:pPr marL="457200" marR="0" indent="-457200" algn="l">
              <a:spcBef>
                <a:spcPct val="0"/>
              </a:spcBef>
              <a:spcAft>
                <a:spcPts val="1200"/>
              </a:spcAft>
              <a:buClr>
                <a:srgbClr val="C00000"/>
              </a:buClr>
              <a:buFont typeface="Wingdings" panose="05000000000000000000" pitchFamily="2" charset="2"/>
              <a:buChar char="v"/>
            </a:pPr>
            <a:r>
              <a:rPr lang="en-US" altLang="en-US" sz="2800" dirty="0">
                <a:solidFill>
                  <a:srgbClr val="002060"/>
                </a:solidFill>
                <a:latin typeface="Trebuchet MS" panose="020B0603020202020204" pitchFamily="34" charset="0"/>
              </a:rPr>
              <a:t>Use</a:t>
            </a:r>
            <a:r>
              <a:rPr lang="en-US" altLang="en-US" sz="2800" dirty="0">
                <a:solidFill>
                  <a:schemeClr val="tx1"/>
                </a:solidFill>
                <a:latin typeface="Trebuchet MS" panose="020B0603020202020204" pitchFamily="34" charset="0"/>
              </a:rPr>
              <a:t> </a:t>
            </a:r>
            <a:r>
              <a:rPr lang="en-US" altLang="en-US" sz="2800" b="1" dirty="0">
                <a:solidFill>
                  <a:srgbClr val="33CC33"/>
                </a:solidFill>
                <a:latin typeface="Trebuchet MS" panose="020B0603020202020204" pitchFamily="34" charset="0"/>
              </a:rPr>
              <a:t>FRESH</a:t>
            </a:r>
            <a:r>
              <a:rPr lang="en-US" altLang="en-US" sz="2800" dirty="0">
                <a:solidFill>
                  <a:srgbClr val="66FF33"/>
                </a:solidFill>
                <a:latin typeface="Trebuchet MS" panose="020B0603020202020204" pitchFamily="34" charset="0"/>
              </a:rPr>
              <a:t> </a:t>
            </a:r>
            <a:r>
              <a:rPr lang="en-US" altLang="en-US" sz="2800" dirty="0">
                <a:solidFill>
                  <a:srgbClr val="002060"/>
                </a:solidFill>
                <a:latin typeface="Trebuchet MS" panose="020B0603020202020204" pitchFamily="34" charset="0"/>
              </a:rPr>
              <a:t>ingredients - Look for new recipes; quit fixing the same old thing!</a:t>
            </a:r>
          </a:p>
        </p:txBody>
      </p:sp>
      <p:sp>
        <p:nvSpPr>
          <p:cNvPr id="23555" name="Rectangle 3"/>
          <p:cNvSpPr>
            <a:spLocks noChangeArrowheads="1"/>
          </p:cNvSpPr>
          <p:nvPr/>
        </p:nvSpPr>
        <p:spPr bwMode="auto">
          <a:xfrm>
            <a:off x="0" y="206375"/>
            <a:ext cx="9144000" cy="646113"/>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3600" b="1">
                <a:solidFill>
                  <a:schemeClr val="bg1"/>
                </a:solidFill>
                <a:latin typeface="Trebuchet MS" panose="020B0603020202020204" pitchFamily="34" charset="0"/>
              </a:rPr>
              <a:t>Decide What You’re Fixing!</a:t>
            </a:r>
          </a:p>
        </p:txBody>
      </p:sp>
      <p:pic>
        <p:nvPicPr>
          <p:cNvPr id="38914" name="Picture 2" descr="Image result for chef"/>
          <p:cNvPicPr>
            <a:picLocks noChangeAspect="1" noChangeArrowheads="1"/>
          </p:cNvPicPr>
          <p:nvPr/>
        </p:nvPicPr>
        <p:blipFill>
          <a:blip r:embed="rId3" cstate="print"/>
          <a:srcRect/>
          <a:stretch>
            <a:fillRect/>
          </a:stretch>
        </p:blipFill>
        <p:spPr bwMode="auto">
          <a:xfrm>
            <a:off x="6400800" y="4343400"/>
            <a:ext cx="2286000" cy="2142484"/>
          </a:xfrm>
          <a:prstGeom prst="rect">
            <a:avLst/>
          </a:prstGeom>
          <a:noFill/>
        </p:spPr>
      </p:pic>
      <p:pic>
        <p:nvPicPr>
          <p:cNvPr id="23556" name="Picture 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4648200"/>
            <a:ext cx="2143012"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7" descr="http://dolcetableware.com/images/SetYourTable_main.jpg"/>
          <p:cNvPicPr>
            <a:picLocks noChangeAspect="1" noChangeArrowheads="1"/>
          </p:cNvPicPr>
          <p:nvPr/>
        </p:nvPicPr>
        <p:blipFill>
          <a:blip r:embed="rId3" cstate="print"/>
          <a:srcRect/>
          <a:stretch>
            <a:fillRect/>
          </a:stretch>
        </p:blipFill>
        <p:spPr bwMode="auto">
          <a:xfrm>
            <a:off x="6248400" y="5148741"/>
            <a:ext cx="2425700" cy="13695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3"/>
          <p:cNvSpPr>
            <a:spLocks noChangeArrowheads="1"/>
          </p:cNvSpPr>
          <p:nvPr/>
        </p:nvSpPr>
        <p:spPr bwMode="auto">
          <a:xfrm>
            <a:off x="0" y="206375"/>
            <a:ext cx="9144000" cy="646113"/>
          </a:xfrm>
          <a:prstGeom prst="rect">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a:r>
              <a:rPr lang="en-US" altLang="en-US" sz="3600" b="1">
                <a:solidFill>
                  <a:schemeClr val="bg1"/>
                </a:solidFill>
                <a:latin typeface="Trebuchet MS" panose="020B0603020202020204" pitchFamily="34" charset="0"/>
              </a:rPr>
              <a:t>Set Your Table</a:t>
            </a:r>
          </a:p>
        </p:txBody>
      </p:sp>
      <p:sp>
        <p:nvSpPr>
          <p:cNvPr id="25604" name="Subtitle 3"/>
          <p:cNvSpPr txBox="1">
            <a:spLocks/>
          </p:cNvSpPr>
          <p:nvPr/>
        </p:nvSpPr>
        <p:spPr bwMode="auto">
          <a:xfrm>
            <a:off x="914400" y="1371600"/>
            <a:ext cx="73152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45720" rIns="45720"/>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a:spcBef>
                <a:spcPct val="20000"/>
              </a:spcBef>
              <a:buFont typeface="Arial" panose="020B0604020202020204" pitchFamily="34" charset="0"/>
              <a:buChar char="•"/>
              <a:defRPr sz="2400">
                <a:solidFill>
                  <a:schemeClr val="tx1"/>
                </a:solidFill>
                <a:latin typeface="Calibri" panose="020F0502020204030204" pitchFamily="34" charset="0"/>
              </a:defRPr>
            </a:lvl3pPr>
            <a:lvl4pPr>
              <a:spcBef>
                <a:spcPct val="20000"/>
              </a:spcBef>
              <a:buFont typeface="Arial" panose="020B0604020202020204" pitchFamily="34" charset="0"/>
              <a:buChar char="–"/>
              <a:defRPr sz="2000">
                <a:solidFill>
                  <a:schemeClr val="tx1"/>
                </a:solidFill>
                <a:latin typeface="Calibri" panose="020F0502020204030204" pitchFamily="34" charset="0"/>
              </a:defRPr>
            </a:lvl4pPr>
            <a:lvl5pPr>
              <a:spcBef>
                <a:spcPct val="20000"/>
              </a:spcBef>
              <a:buFont typeface="Arial" panose="020B0604020202020204" pitchFamily="34" charset="0"/>
              <a:buChar char="»"/>
              <a:defRPr sz="2000">
                <a:solidFill>
                  <a:schemeClr val="tx1"/>
                </a:solidFill>
                <a:latin typeface="Calibri" panose="020F0502020204030204" pitchFamily="34" charset="0"/>
              </a:defRPr>
            </a:lvl5pPr>
            <a:lvl6pPr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spcAft>
                <a:spcPts val="1200"/>
              </a:spcAft>
              <a:buClr>
                <a:srgbClr val="C00000"/>
              </a:buClr>
              <a:buFont typeface="Wingdings" panose="05000000000000000000" pitchFamily="2" charset="2"/>
              <a:buChar char="v"/>
            </a:pPr>
            <a:r>
              <a:rPr lang="en-US" altLang="en-US" sz="2800" dirty="0">
                <a:solidFill>
                  <a:srgbClr val="0070C0"/>
                </a:solidFill>
                <a:latin typeface="Trebuchet MS" panose="020B0603020202020204" pitchFamily="34" charset="0"/>
              </a:rPr>
              <a:t>Take stock of the “Brand” of your chapter </a:t>
            </a:r>
          </a:p>
          <a:p>
            <a:pPr eaLnBrk="1" hangingPunct="1">
              <a:spcBef>
                <a:spcPct val="0"/>
              </a:spcBef>
              <a:spcAft>
                <a:spcPts val="1200"/>
              </a:spcAft>
              <a:buClr>
                <a:srgbClr val="C00000"/>
              </a:buClr>
              <a:buFont typeface="Wingdings" panose="05000000000000000000" pitchFamily="2" charset="2"/>
              <a:buChar char="v"/>
            </a:pPr>
            <a:r>
              <a:rPr lang="en-US" altLang="en-US" sz="2800" dirty="0">
                <a:latin typeface="Trebuchet MS" panose="020B0603020202020204" pitchFamily="34" charset="0"/>
              </a:rPr>
              <a:t>Pay attention to details</a:t>
            </a:r>
          </a:p>
          <a:p>
            <a:pPr eaLnBrk="1" hangingPunct="1">
              <a:spcBef>
                <a:spcPct val="0"/>
              </a:spcBef>
              <a:spcAft>
                <a:spcPts val="1200"/>
              </a:spcAft>
              <a:buClr>
                <a:srgbClr val="C00000"/>
              </a:buClr>
              <a:buFont typeface="Wingdings" panose="05000000000000000000" pitchFamily="2" charset="2"/>
              <a:buChar char="v"/>
            </a:pPr>
            <a:r>
              <a:rPr lang="en-US" altLang="en-US" sz="2800" dirty="0">
                <a:solidFill>
                  <a:srgbClr val="0070C0"/>
                </a:solidFill>
                <a:latin typeface="Trebuchet MS" panose="020B0603020202020204" pitchFamily="34" charset="0"/>
              </a:rPr>
              <a:t>Use some “stretch” fabric</a:t>
            </a:r>
          </a:p>
          <a:p>
            <a:pPr eaLnBrk="1" hangingPunct="1">
              <a:spcBef>
                <a:spcPct val="0"/>
              </a:spcBef>
              <a:spcAft>
                <a:spcPts val="1200"/>
              </a:spcAft>
              <a:buClr>
                <a:srgbClr val="C00000"/>
              </a:buClr>
              <a:buFont typeface="Wingdings" panose="05000000000000000000" pitchFamily="2" charset="2"/>
              <a:buChar char="v"/>
            </a:pPr>
            <a:r>
              <a:rPr lang="en-US" altLang="en-US" sz="2800" dirty="0">
                <a:latin typeface="Trebuchet MS" panose="020B0603020202020204" pitchFamily="34" charset="0"/>
              </a:rPr>
              <a:t>Set </a:t>
            </a:r>
            <a:r>
              <a:rPr lang="en-US" altLang="en-US" sz="2800" dirty="0" err="1">
                <a:latin typeface="Trebuchet MS" panose="020B0603020202020204" pitchFamily="34" charset="0"/>
              </a:rPr>
              <a:t>placecards</a:t>
            </a:r>
            <a:r>
              <a:rPr lang="en-US" altLang="en-US" sz="2800" dirty="0">
                <a:latin typeface="Trebuchet MS" panose="020B0603020202020204" pitchFamily="34" charset="0"/>
              </a:rPr>
              <a:t> for new people, show them to their seats</a:t>
            </a:r>
          </a:p>
          <a:p>
            <a:pPr eaLnBrk="1" hangingPunct="1">
              <a:spcBef>
                <a:spcPct val="0"/>
              </a:spcBef>
              <a:spcAft>
                <a:spcPts val="1200"/>
              </a:spcAft>
              <a:buClr>
                <a:srgbClr val="C00000"/>
              </a:buClr>
              <a:buFont typeface="Wingdings" panose="05000000000000000000" pitchFamily="2" charset="2"/>
              <a:buChar char="v"/>
            </a:pPr>
            <a:r>
              <a:rPr lang="en-US" altLang="en-US" sz="2800" dirty="0">
                <a:solidFill>
                  <a:srgbClr val="0070C0"/>
                </a:solidFill>
                <a:latin typeface="Trebuchet MS" panose="020B0603020202020204" pitchFamily="34" charset="0"/>
              </a:rPr>
              <a:t>Anticipate the unexpected</a:t>
            </a:r>
          </a:p>
          <a:p>
            <a:pPr eaLnBrk="1" hangingPunct="1">
              <a:spcBef>
                <a:spcPct val="0"/>
              </a:spcBef>
              <a:spcAft>
                <a:spcPts val="1200"/>
              </a:spcAft>
              <a:buClr>
                <a:srgbClr val="C00000"/>
              </a:buClr>
              <a:buFont typeface="Wingdings" panose="05000000000000000000" pitchFamily="2" charset="2"/>
              <a:buChar char="v"/>
            </a:pPr>
            <a:r>
              <a:rPr lang="en-US" altLang="en-US" sz="2800" dirty="0">
                <a:latin typeface="Trebuchet MS" panose="020B0603020202020204" pitchFamily="34" charset="0"/>
              </a:rPr>
              <a:t>Never forget you’re the HOST</a:t>
            </a:r>
          </a:p>
        </p:txBody>
      </p:sp>
    </p:spTree>
  </p:cSld>
  <p:clrMapOvr>
    <a:masterClrMapping/>
  </p:clrMapOvr>
</p:sld>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4254D70B-2E4A-4590-BDED-68DEFFBFCCFC}" vid="{32787099-D417-41E3-B1F4-044B2C0AE0CD}"/>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2018 NMA Template</Template>
  <TotalTime>4017</TotalTime>
  <Words>4288</Words>
  <Application>Microsoft Office PowerPoint</Application>
  <PresentationFormat>On-screen Show (4:3)</PresentationFormat>
  <Paragraphs>389</Paragraphs>
  <Slides>47</Slides>
  <Notes>47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47</vt:i4>
      </vt:variant>
    </vt:vector>
  </HeadingPairs>
  <TitlesOfParts>
    <vt:vector size="56" baseType="lpstr">
      <vt:lpstr>Arial</vt:lpstr>
      <vt:lpstr>Britannic Bold</vt:lpstr>
      <vt:lpstr>Calibri</vt:lpstr>
      <vt:lpstr>Corbel</vt:lpstr>
      <vt:lpstr>Lucida Sans Unicode</vt:lpstr>
      <vt:lpstr>Tahoma</vt:lpstr>
      <vt:lpstr>Trebuchet MS</vt:lpstr>
      <vt:lpstr>Wingdings</vt:lpstr>
      <vt:lpstr>1_Custom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National Management Assoc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to Nurture a Successful Chapter</dc:title>
  <dc:creator>Sue Kappeler</dc:creator>
  <cp:lastModifiedBy>Steve Bailey</cp:lastModifiedBy>
  <cp:revision>166</cp:revision>
  <cp:lastPrinted>2020-04-22T15:55:27Z</cp:lastPrinted>
  <dcterms:created xsi:type="dcterms:W3CDTF">2003-03-03T18:07:58Z</dcterms:created>
  <dcterms:modified xsi:type="dcterms:W3CDTF">2020-04-22T16:27:42Z</dcterms:modified>
</cp:coreProperties>
</file>